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70" r:id="rId4"/>
    <p:sldId id="269" r:id="rId5"/>
    <p:sldId id="262" r:id="rId6"/>
    <p:sldId id="264" r:id="rId7"/>
    <p:sldId id="273" r:id="rId8"/>
    <p:sldId id="259" r:id="rId9"/>
    <p:sldId id="271" r:id="rId10"/>
    <p:sldId id="263" r:id="rId11"/>
    <p:sldId id="268" r:id="rId12"/>
    <p:sldId id="272" r:id="rId13"/>
    <p:sldId id="258" r:id="rId14"/>
    <p:sldId id="257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47B418E-112F-4B5F-8501-B4CE7457A0B1}" type="datetimeFigureOut">
              <a:rPr lang="en-US" smtClean="0"/>
              <a:t>5/3/2013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CBAE87-4F49-4057-9D3F-AE67CD3AB01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8229600" cy="1828800"/>
          </a:xfrm>
        </p:spPr>
        <p:txBody>
          <a:bodyPr/>
          <a:lstStyle/>
          <a:p>
            <a:r>
              <a:rPr lang="en-US" dirty="0" smtClean="0"/>
              <a:t>Finishing Strong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Presentation to District Administration</a:t>
            </a:r>
          </a:p>
          <a:p>
            <a:r>
              <a:rPr lang="en-US" sz="2000" dirty="0" smtClean="0"/>
              <a:t>Steve Atwater, Superintendent</a:t>
            </a:r>
          </a:p>
          <a:p>
            <a:r>
              <a:rPr lang="en-US" sz="2000" dirty="0" smtClean="0"/>
              <a:t>May 1, 2013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943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Perfect Storm is Coming-All Staff Must know This Before the Year Ends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2168858" y="2514600"/>
            <a:ext cx="4876800" cy="3429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93099" y="5968285"/>
            <a:ext cx="1757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New Standards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160172" y="5943600"/>
            <a:ext cx="2051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New Assessments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971800" y="2114490"/>
            <a:ext cx="5044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New Evaluation (measuring student learning)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349580" y="4334902"/>
            <a:ext cx="2416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Student Learning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3657600"/>
            <a:ext cx="23031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Smarter Balance accepted AK. Grade 3-8 and 11 testing to start 14-15 with formative assessments available</a:t>
            </a:r>
          </a:p>
        </p:txBody>
      </p:sp>
    </p:spTree>
    <p:extLst>
      <p:ext uri="{BB962C8B-B14F-4D97-AF65-F5344CB8AC3E}">
        <p14:creationId xmlns:p14="http://schemas.microsoft.com/office/powerpoint/2010/main" val="70379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Weeks of School-Finish Strong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Your staff needs a sense of closure for the year</a:t>
            </a:r>
          </a:p>
          <a:p>
            <a:endParaRPr lang="en-US" dirty="0" smtClean="0"/>
          </a:p>
          <a:p>
            <a:r>
              <a:rPr lang="en-US" dirty="0" smtClean="0"/>
              <a:t>Let them know what we said we wanted to do in August and review what happened- how did you do?</a:t>
            </a:r>
          </a:p>
          <a:p>
            <a:endParaRPr lang="en-US" dirty="0" smtClean="0"/>
          </a:p>
          <a:p>
            <a:r>
              <a:rPr lang="en-US" dirty="0" smtClean="0"/>
              <a:t>Revisit your vision-what do we want for our school</a:t>
            </a:r>
          </a:p>
          <a:p>
            <a:endParaRPr lang="en-US" dirty="0" smtClean="0"/>
          </a:p>
          <a:p>
            <a:r>
              <a:rPr lang="en-US" dirty="0"/>
              <a:t>W</a:t>
            </a:r>
            <a:r>
              <a:rPr lang="en-US" dirty="0" smtClean="0"/>
              <a:t>hat is your priority for next year?  Your staff needs to know what it is that you want for next year</a:t>
            </a:r>
          </a:p>
          <a:p>
            <a:endParaRPr lang="en-US" dirty="0"/>
          </a:p>
          <a:p>
            <a:r>
              <a:rPr lang="en-US" dirty="0" smtClean="0"/>
              <a:t>Hire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45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FY14 Funding- not enough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62000" y="1981200"/>
            <a:ext cx="2286000" cy="220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State 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$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(same as last year, safety and security</a:t>
            </a:r>
          </a:p>
        </p:txBody>
      </p:sp>
      <p:sp>
        <p:nvSpPr>
          <p:cNvPr id="5" name="Oval 4"/>
          <p:cNvSpPr/>
          <p:nvPr/>
        </p:nvSpPr>
        <p:spPr>
          <a:xfrm>
            <a:off x="892628" y="4343400"/>
            <a:ext cx="2155371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Borough $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(Asked for $1.5 million increase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50080" y="3200400"/>
            <a:ext cx="28194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District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($1,000,000 deficit)</a:t>
            </a:r>
          </a:p>
          <a:p>
            <a:pPr algn="ctr"/>
            <a:endParaRPr lang="en-US" dirty="0" smtClean="0">
              <a:solidFill>
                <a:srgbClr val="002060"/>
              </a:solidFill>
            </a:endParaRP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Staffing stay the same for FY14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200400" y="2933700"/>
            <a:ext cx="9906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200400" y="4038600"/>
            <a:ext cx="990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36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District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sz="3800" dirty="0" smtClean="0"/>
              <a:t>Security Cameras-please share that they are for security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3800" dirty="0" smtClean="0"/>
              <a:t>Early release</a:t>
            </a:r>
          </a:p>
          <a:p>
            <a:pPr lvl="1"/>
            <a:r>
              <a:rPr lang="en-US" sz="3800" dirty="0" smtClean="0"/>
              <a:t>To board (recommendation for approval) in June</a:t>
            </a:r>
          </a:p>
          <a:p>
            <a:pPr lvl="1"/>
            <a:r>
              <a:rPr lang="en-US" sz="3800" dirty="0" smtClean="0"/>
              <a:t>85% of surveys are positive</a:t>
            </a:r>
          </a:p>
          <a:p>
            <a:pPr lvl="1"/>
            <a:r>
              <a:rPr lang="en-US" sz="3800" dirty="0" smtClean="0"/>
              <a:t>Several comments on wanting clear direction/purpose for this time</a:t>
            </a:r>
          </a:p>
          <a:p>
            <a:endParaRPr lang="en-US" dirty="0" smtClean="0"/>
          </a:p>
          <a:p>
            <a:r>
              <a:rPr lang="en-US" sz="4400" dirty="0" smtClean="0"/>
              <a:t>PTPC</a:t>
            </a:r>
            <a:endParaRPr lang="en-US" sz="4400" dirty="0"/>
          </a:p>
          <a:p>
            <a:pPr lvl="1"/>
            <a:r>
              <a:rPr lang="en-US" sz="4400" dirty="0"/>
              <a:t>Code of </a:t>
            </a:r>
            <a:r>
              <a:rPr lang="en-US" sz="4400" dirty="0" smtClean="0"/>
              <a:t>ethics </a:t>
            </a:r>
            <a:endParaRPr lang="en-US" sz="4400" dirty="0"/>
          </a:p>
          <a:p>
            <a:endParaRPr lang="en-US" dirty="0" smtClean="0"/>
          </a:p>
          <a:p>
            <a:r>
              <a:rPr lang="en-US" sz="4400" dirty="0" smtClean="0"/>
              <a:t>Hoping for a waiver</a:t>
            </a:r>
          </a:p>
          <a:p>
            <a:pPr lvl="1"/>
            <a:r>
              <a:rPr lang="en-US" sz="4400" dirty="0" smtClean="0"/>
              <a:t>2013 AMOs LA= 94.28%  Math= 91.53%</a:t>
            </a:r>
          </a:p>
          <a:p>
            <a:pPr lvl="1"/>
            <a:endParaRPr lang="en-US" sz="4400" dirty="0"/>
          </a:p>
          <a:p>
            <a:pPr lvl="1"/>
            <a:endParaRPr lang="en-US" dirty="0" smtClean="0"/>
          </a:p>
          <a:p>
            <a:pPr marL="13716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69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to District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86800" cy="4525963"/>
          </a:xfrm>
        </p:spPr>
        <p:txBody>
          <a:bodyPr>
            <a:normAutofit fontScale="77500" lnSpcReduction="20000"/>
          </a:bodyPr>
          <a:lstStyle/>
          <a:p>
            <a:pPr marL="137160" indent="0">
              <a:buNone/>
            </a:pPr>
            <a:endParaRPr lang="en-US" dirty="0" smtClean="0"/>
          </a:p>
          <a:p>
            <a:r>
              <a:rPr lang="en-US" sz="4000" dirty="0"/>
              <a:t>Best wishes to Dr. Gee, Benny, </a:t>
            </a:r>
            <a:r>
              <a:rPr lang="en-US" sz="4000" dirty="0" smtClean="0"/>
              <a:t>Doris, Lisa</a:t>
            </a:r>
          </a:p>
          <a:p>
            <a:endParaRPr lang="en-US" sz="4000" dirty="0"/>
          </a:p>
          <a:p>
            <a:r>
              <a:rPr lang="en-US" sz="4000" dirty="0" smtClean="0"/>
              <a:t>Congrats to Johnnie Cotton, he needs new raingear</a:t>
            </a:r>
          </a:p>
          <a:p>
            <a:endParaRPr lang="en-US" sz="4000" dirty="0"/>
          </a:p>
          <a:p>
            <a:r>
              <a:rPr lang="en-US" sz="4000" dirty="0" smtClean="0"/>
              <a:t>Kari </a:t>
            </a:r>
            <a:r>
              <a:rPr lang="en-US" sz="4000" dirty="0" err="1" smtClean="0"/>
              <a:t>Dendurent</a:t>
            </a:r>
            <a:r>
              <a:rPr lang="en-US" sz="4000" dirty="0" smtClean="0"/>
              <a:t> new principal at Homer Middle School</a:t>
            </a:r>
          </a:p>
          <a:p>
            <a:endParaRPr lang="en-US" sz="4000" dirty="0"/>
          </a:p>
          <a:p>
            <a:r>
              <a:rPr lang="en-US" sz="4000" dirty="0"/>
              <a:t>Tim Peterson is retiring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77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6000" dirty="0" smtClean="0"/>
          </a:p>
          <a:p>
            <a:pPr marL="0" indent="0">
              <a:buNone/>
            </a:pPr>
            <a:r>
              <a:rPr lang="en-US" sz="6000" dirty="0" smtClean="0"/>
              <a:t>Thank you for a good year,</a:t>
            </a:r>
          </a:p>
          <a:p>
            <a:pPr marL="0" indent="0">
              <a:buNone/>
            </a:pPr>
            <a:r>
              <a:rPr lang="en-US" sz="6000" dirty="0" smtClean="0"/>
              <a:t>Finish strong.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08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on standardization and innovation</a:t>
            </a:r>
          </a:p>
          <a:p>
            <a:endParaRPr lang="en-US" dirty="0"/>
          </a:p>
          <a:p>
            <a:r>
              <a:rPr lang="en-US" dirty="0" smtClean="0"/>
              <a:t>Perfect storm</a:t>
            </a:r>
          </a:p>
          <a:p>
            <a:endParaRPr lang="en-US" dirty="0"/>
          </a:p>
          <a:p>
            <a:r>
              <a:rPr lang="en-US" dirty="0" smtClean="0"/>
              <a:t>District News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5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Years of Same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Going from good to great will require us to increase student learning through</a:t>
            </a:r>
          </a:p>
          <a:p>
            <a:pPr lvl="1"/>
            <a:r>
              <a:rPr lang="en-US" dirty="0" smtClean="0"/>
              <a:t>Collaboration</a:t>
            </a:r>
          </a:p>
          <a:p>
            <a:pPr lvl="1"/>
            <a:r>
              <a:rPr lang="en-US" dirty="0" smtClean="0"/>
              <a:t>Effective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0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1- Your PLCs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are you PLCs doing?</a:t>
            </a:r>
          </a:p>
          <a:p>
            <a:pPr lvl="1"/>
            <a:r>
              <a:rPr lang="en-US" dirty="0" smtClean="0"/>
              <a:t>Are they more effective today than they were in September?</a:t>
            </a:r>
          </a:p>
          <a:p>
            <a:pPr lvl="1"/>
            <a:r>
              <a:rPr lang="en-US" dirty="0" smtClean="0"/>
              <a:t>Are they making a difference?</a:t>
            </a:r>
          </a:p>
          <a:p>
            <a:endParaRPr lang="en-US" dirty="0"/>
          </a:p>
          <a:p>
            <a:r>
              <a:rPr lang="en-US" dirty="0" smtClean="0"/>
              <a:t>Are your PLCs at a point where they are recognizing the limitation of a standard operating procedure and then examining whether the procedure is being properly executed and if it is, are they then offering an innovation?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62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Your Job with Standardization and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As principal you need to recognize when our standard practice/procedure needs tweaking through an innovation</a:t>
            </a:r>
          </a:p>
          <a:p>
            <a:endParaRPr lang="en-US" dirty="0" smtClean="0"/>
          </a:p>
          <a:p>
            <a:r>
              <a:rPr lang="en-US" dirty="0" smtClean="0"/>
              <a:t>Use your PLCs to explore root cause of why things are not working-allow PLC to create plan of action (innovation) to address the problem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Your job is to monitor the innovation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53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Review of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Don’t challenge or drop the standard way of doing business unless you have thoroughly assessed the process.  </a:t>
            </a:r>
          </a:p>
          <a:p>
            <a:endParaRPr lang="en-US" dirty="0"/>
          </a:p>
          <a:p>
            <a:r>
              <a:rPr lang="en-US" dirty="0" smtClean="0"/>
              <a:t>District’s work with American Productivity &amp; Quality Center will refine District level processes</a:t>
            </a:r>
          </a:p>
          <a:p>
            <a:endParaRPr lang="en-US" dirty="0" smtClean="0"/>
          </a:p>
          <a:p>
            <a:r>
              <a:rPr lang="en-US" dirty="0" smtClean="0"/>
              <a:t>We will help you with process oversight of your innovation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7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3600" dirty="0" smtClean="0">
                <a:solidFill>
                  <a:srgbClr val="0070C0"/>
                </a:solidFill>
              </a:rPr>
              <a:t>If </a:t>
            </a:r>
            <a:r>
              <a:rPr lang="en-US" sz="3600" dirty="0">
                <a:solidFill>
                  <a:srgbClr val="0070C0"/>
                </a:solidFill>
              </a:rPr>
              <a:t>you can't describe what you are </a:t>
            </a:r>
            <a:r>
              <a:rPr lang="en-US" sz="3600" dirty="0" smtClean="0">
                <a:solidFill>
                  <a:srgbClr val="0070C0"/>
                </a:solidFill>
              </a:rPr>
              <a:t>	doing </a:t>
            </a:r>
            <a:r>
              <a:rPr lang="en-US" sz="3600" dirty="0">
                <a:solidFill>
                  <a:srgbClr val="0070C0"/>
                </a:solidFill>
              </a:rPr>
              <a:t>as a </a:t>
            </a:r>
            <a:r>
              <a:rPr lang="en-US" sz="3600" dirty="0" smtClean="0">
                <a:solidFill>
                  <a:srgbClr val="0070C0"/>
                </a:solidFill>
              </a:rPr>
              <a:t>process</a:t>
            </a:r>
            <a:r>
              <a:rPr lang="en-US" sz="3600" dirty="0">
                <a:solidFill>
                  <a:srgbClr val="0070C0"/>
                </a:solidFill>
              </a:rPr>
              <a:t>, you don't know </a:t>
            </a:r>
            <a:r>
              <a:rPr lang="en-US" sz="3600" dirty="0" smtClean="0">
                <a:solidFill>
                  <a:srgbClr val="0070C0"/>
                </a:solidFill>
              </a:rPr>
              <a:t>	what </a:t>
            </a:r>
            <a:r>
              <a:rPr lang="en-US" sz="3600" dirty="0">
                <a:solidFill>
                  <a:srgbClr val="0070C0"/>
                </a:solidFill>
              </a:rPr>
              <a:t>you're doing</a:t>
            </a:r>
            <a:r>
              <a:rPr lang="en-US" sz="3600" dirty="0" smtClean="0">
                <a:solidFill>
                  <a:srgbClr val="0070C0"/>
                </a:solidFill>
              </a:rPr>
              <a:t>.</a:t>
            </a:r>
          </a:p>
          <a:p>
            <a:pPr marL="457200" lvl="1" indent="0">
              <a:buNone/>
            </a:pPr>
            <a:r>
              <a:rPr lang="en-US" sz="3600" dirty="0" smtClean="0">
                <a:solidFill>
                  <a:srgbClr val="0070C0"/>
                </a:solidFill>
              </a:rPr>
              <a:t>		-W. Edwards Deming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3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Your Innovation must have a well defined process</a:t>
            </a: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828800" y="52578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3429000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57600" y="17526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33600" y="2057400"/>
            <a:ext cx="14296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</a:p>
          <a:p>
            <a:r>
              <a:rPr lang="en-US" dirty="0" smtClean="0"/>
              <a:t>Clear Process</a:t>
            </a:r>
          </a:p>
          <a:p>
            <a:r>
              <a:rPr lang="en-US" dirty="0" smtClean="0"/>
              <a:t>Urgent</a:t>
            </a:r>
          </a:p>
          <a:p>
            <a:r>
              <a:rPr lang="en-US" dirty="0" smtClean="0"/>
              <a:t>Low tension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962400" y="2057399"/>
            <a:ext cx="20035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</a:p>
          <a:p>
            <a:r>
              <a:rPr lang="en-US" dirty="0" smtClean="0"/>
              <a:t>Ambiguous Process</a:t>
            </a:r>
          </a:p>
          <a:p>
            <a:r>
              <a:rPr lang="en-US" dirty="0" smtClean="0"/>
              <a:t>Urgent</a:t>
            </a:r>
          </a:p>
          <a:p>
            <a:r>
              <a:rPr lang="en-US" dirty="0" smtClean="0"/>
              <a:t>High tension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164724" y="3810000"/>
            <a:ext cx="14296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  <a:p>
            <a:r>
              <a:rPr lang="en-US" dirty="0" smtClean="0"/>
              <a:t>Clear Process</a:t>
            </a:r>
          </a:p>
          <a:p>
            <a:r>
              <a:rPr lang="en-US" dirty="0" smtClean="0"/>
              <a:t>Non-Urgent</a:t>
            </a:r>
          </a:p>
          <a:p>
            <a:r>
              <a:rPr lang="en-US" dirty="0" smtClean="0"/>
              <a:t>Low tension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962400" y="3809999"/>
            <a:ext cx="20035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</a:p>
          <a:p>
            <a:r>
              <a:rPr lang="en-US" dirty="0"/>
              <a:t>Ambiguous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Non-urgent</a:t>
            </a:r>
            <a:endParaRPr lang="en-US" dirty="0"/>
          </a:p>
          <a:p>
            <a:r>
              <a:rPr lang="en-US" dirty="0" smtClean="0"/>
              <a:t>Possible tension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438400" y="5439109"/>
            <a:ext cx="3299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Inquiry and Deliberation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295401" y="2819400"/>
            <a:ext cx="30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Speed</a:t>
            </a:r>
            <a:endParaRPr lang="en-US" sz="2400" b="1" dirty="0"/>
          </a:p>
        </p:txBody>
      </p:sp>
      <p:sp>
        <p:nvSpPr>
          <p:cNvPr id="3" name="Right Arrow 2"/>
          <p:cNvSpPr/>
          <p:nvPr/>
        </p:nvSpPr>
        <p:spPr>
          <a:xfrm rot="16200000" flipV="1">
            <a:off x="-224006" y="3332965"/>
            <a:ext cx="4105612" cy="106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flipV="1">
            <a:off x="1882141" y="5334000"/>
            <a:ext cx="4899659" cy="106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1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Question 2-Effective Instruction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Are your teachers improving their instructional practices?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Are </a:t>
            </a:r>
            <a:r>
              <a:rPr lang="en-US" dirty="0"/>
              <a:t>the evaluations of your teachers leading to improved instruction</a:t>
            </a:r>
            <a:r>
              <a:rPr lang="en-US" dirty="0" smtClean="0"/>
              <a:t>?  If not, then why bother?</a:t>
            </a:r>
            <a:endParaRPr lang="en-US" dirty="0"/>
          </a:p>
          <a:p>
            <a:pPr lvl="1"/>
            <a:r>
              <a:rPr lang="en-US" dirty="0"/>
              <a:t>96% of our teachers are </a:t>
            </a:r>
            <a:r>
              <a:rPr lang="en-US" dirty="0" smtClean="0"/>
              <a:t>proficient</a:t>
            </a:r>
            <a:endParaRPr lang="en-US" dirty="0" smtClean="0">
              <a:solidFill>
                <a:srgbClr val="002060"/>
              </a:solidFill>
            </a:endParaRPr>
          </a:p>
          <a:p>
            <a:pPr marL="342900" lvl="1" indent="-342900">
              <a:buFont typeface="Wingdings 2"/>
              <a:buChar char=""/>
            </a:pPr>
            <a:r>
              <a:rPr lang="en-US" dirty="0"/>
              <a:t>As a way to promote improvement you must balance your leadership between being extroverted and introverted</a:t>
            </a:r>
          </a:p>
          <a:p>
            <a:endParaRPr lang="en-US" dirty="0" smtClean="0">
              <a:solidFill>
                <a:srgbClr val="00206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576090"/>
              </p:ext>
            </p:extLst>
          </p:nvPr>
        </p:nvGraphicFramePr>
        <p:xfrm>
          <a:off x="1676400" y="53340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Extraversion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Introversion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mentoring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empowering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promoting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connecting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22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1228</TotalTime>
  <Words>552</Words>
  <Application>Microsoft Office PowerPoint</Application>
  <PresentationFormat>On-screen Show (4:3)</PresentationFormat>
  <Paragraphs>116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Finishing Strong</vt:lpstr>
      <vt:lpstr>Today’s Presentation</vt:lpstr>
      <vt:lpstr>Four Years of Same Goals</vt:lpstr>
      <vt:lpstr>Question 1- Your PLCs </vt:lpstr>
      <vt:lpstr>Your Job with Standardization and Innovation</vt:lpstr>
      <vt:lpstr>Review of Processes</vt:lpstr>
      <vt:lpstr>PowerPoint Presentation</vt:lpstr>
      <vt:lpstr>Your Innovation must have a well defined process</vt:lpstr>
      <vt:lpstr>Question 2-Effective Instruction </vt:lpstr>
      <vt:lpstr>Perfect Storm is Coming-All Staff Must know This Before the Year Ends</vt:lpstr>
      <vt:lpstr>Three Weeks of School-Finish Strong</vt:lpstr>
      <vt:lpstr>FY14 Funding- not enough</vt:lpstr>
      <vt:lpstr>District News</vt:lpstr>
      <vt:lpstr>Changes to District Administration</vt:lpstr>
      <vt:lpstr>PowerPoint Presentation</vt:lpstr>
    </vt:vector>
  </TitlesOfParts>
  <Company>KPBSD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Finishing Strong</dc:title>
  <dc:creator>Steve Atwater</dc:creator>
  <cp:lastModifiedBy>Debbie Tressler</cp:lastModifiedBy>
  <cp:revision>49</cp:revision>
  <dcterms:created xsi:type="dcterms:W3CDTF">2013-04-27T17:50:04Z</dcterms:created>
  <dcterms:modified xsi:type="dcterms:W3CDTF">2013-05-03T17:30:54Z</dcterms:modified>
</cp:coreProperties>
</file>