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69" r:id="rId2"/>
    <p:sldId id="293" r:id="rId3"/>
    <p:sldId id="291" r:id="rId4"/>
    <p:sldId id="292" r:id="rId5"/>
    <p:sldId id="294" r:id="rId6"/>
    <p:sldId id="283" r:id="rId7"/>
    <p:sldId id="280" r:id="rId8"/>
    <p:sldId id="290" r:id="rId9"/>
    <p:sldId id="26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D67FF1-9B2D-4FD1-B394-4541CF1555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30955C-8BA5-4E93-BD22-89222DBC8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9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55C-8BA5-4E93-BD22-89222DBC80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4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55C-8BA5-4E93-BD22-89222DBC80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55C-8BA5-4E93-BD22-89222DBC80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6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55C-8BA5-4E93-BD22-89222DBC80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8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55C-8BA5-4E93-BD22-89222DBC80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3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55C-8BA5-4E93-BD22-89222DBC80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3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55C-8BA5-4E93-BD22-89222DBC80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1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55C-8BA5-4E93-BD22-89222DBC80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56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55C-8BA5-4E93-BD22-89222DBC80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19FB2-3AAB-4D03-B13A-2960828C78E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99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0C674-7DFC-42FE-B9CD-82963CDB15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39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6456F-F47D-4F25-8053-2A695DA0CA7D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7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C7379-69CC-4837-9905-BEBA22830C8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08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B8B7E-8AEE-4F10-BFEE-C999AD004D36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60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8F3F9-58BC-440B-B37B-805B9055EF92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44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A53AF-48EA-489D-8260-9DCAB666386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600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D02AE-B9A4-47BD-AF8E-97E16144138B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2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0FD78B-DB02-4362-BCDC-98A55456977C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91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16976-5D93-46E4-A98A-FAD63E4D0EA8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0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9F4F5-F4D2-4D2A-AB60-88D37ADCB869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55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BC6CE-6D1E-47E5-8859-F31AC5380EB2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6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4E7C4-4DA4-404D-9965-B13F2DD7D8B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48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FB7AA-4A53-424F-AD41-70827B6504B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15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84882-FB12-4BC8-9960-9AD8104D7FAE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78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1BD23-6E54-4D9D-AD88-A2813C73CC2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1A834-4F3C-4AF9-9C74-05EC35A0F292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00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1133-3259-4C45-BABA-5B62D9C6F78D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8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536700"/>
            <a:ext cx="3606800" cy="360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3600" y="1665625"/>
            <a:ext cx="665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 Neue" panose="02000503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</a:rPr>
              <a:t>KPBSD Assembly Update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 Neue" panose="02000503000000020004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 Neue" panose="02000503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 panose="02000503000000020004" pitchFamily="2" charset="0"/>
                <a:ea typeface="+mn-ea"/>
                <a:cs typeface="+mn-cs"/>
              </a:rPr>
              <a:t>Penny Vadla, KPBSD School Board President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 panose="02000503000000020004" pitchFamily="2" charset="0"/>
                <a:ea typeface="+mn-ea"/>
                <a:cs typeface="+mn-cs"/>
              </a:rPr>
              <a:t>Sean Dusek, KPBSD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 panose="02000503000000020004" pitchFamily="2" charset="0"/>
                <a:ea typeface="+mn-ea"/>
                <a:cs typeface="+mn-cs"/>
              </a:rPr>
              <a:t>Superintendent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</a:rPr>
              <a:t>December 5,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 panose="02000503000000020004" pitchFamily="2" charset="0"/>
                <a:ea typeface="+mn-ea"/>
                <a:cs typeface="+mn-cs"/>
              </a:rPr>
              <a:t> 2017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Tonight’s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73518"/>
            <a:ext cx="8946541" cy="4195481"/>
          </a:xfrm>
        </p:spPr>
        <p:txBody>
          <a:bodyPr/>
          <a:lstStyle/>
          <a:p>
            <a:r>
              <a:rPr lang="en-US" dirty="0" smtClean="0"/>
              <a:t>School Board</a:t>
            </a:r>
          </a:p>
          <a:p>
            <a:r>
              <a:rPr lang="en-US" dirty="0" smtClean="0"/>
              <a:t>Students</a:t>
            </a:r>
          </a:p>
          <a:p>
            <a:r>
              <a:rPr lang="en-US" dirty="0" smtClean="0"/>
              <a:t>Budget</a:t>
            </a:r>
          </a:p>
          <a:p>
            <a:r>
              <a:rPr lang="en-US" smtClean="0"/>
              <a:t>Thank you!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00" y="768526"/>
            <a:ext cx="3257346" cy="2169443"/>
          </a:xfrm>
          <a:prstGeom prst="rect">
            <a:avLst/>
          </a:prstGeom>
        </p:spPr>
      </p:pic>
      <p:pic>
        <p:nvPicPr>
          <p:cNvPr id="8" name="Picture 4" descr="http://sewardcitynews.com/wp-content/uploads/2017/10/20171010_090145-600x3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38" y="3942961"/>
            <a:ext cx="3291821" cy="185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6" y="4096304"/>
            <a:ext cx="3255891" cy="21705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75" y="3253777"/>
            <a:ext cx="3105933" cy="20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Penny </a:t>
            </a:r>
            <a:r>
              <a:rPr lang="en-US" dirty="0" err="1" smtClean="0"/>
              <a:t>Vadla</a:t>
            </a:r>
            <a:r>
              <a:rPr lang="en-US" dirty="0" smtClean="0"/>
              <a:t> – KPBSD School Board President</a:t>
            </a:r>
          </a:p>
          <a:p>
            <a:pPr lvl="1"/>
            <a:r>
              <a:rPr lang="en-US" dirty="0" smtClean="0"/>
              <a:t>Former KPBSD Teacher</a:t>
            </a:r>
          </a:p>
          <a:p>
            <a:pPr lvl="1"/>
            <a:r>
              <a:rPr lang="en-US" dirty="0" smtClean="0"/>
              <a:t>KPBSD School Board member since 2008</a:t>
            </a:r>
          </a:p>
          <a:p>
            <a:pPr lvl="1"/>
            <a:r>
              <a:rPr lang="en-US" dirty="0" smtClean="0"/>
              <a:t>AASB Board of Directors since 2016</a:t>
            </a:r>
            <a:endParaRPr lang="en-US" dirty="0"/>
          </a:p>
        </p:txBody>
      </p:sp>
      <p:sp>
        <p:nvSpPr>
          <p:cNvPr id="4" name="AutoShape 2" descr="Image result for penny vad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68" y="1477467"/>
            <a:ext cx="2893512" cy="3561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5416"/>
          <a:stretch/>
        </p:blipFill>
        <p:spPr>
          <a:xfrm>
            <a:off x="2978847" y="3869852"/>
            <a:ext cx="2597735" cy="25782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574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Achievement</a:t>
            </a:r>
          </a:p>
          <a:p>
            <a:r>
              <a:rPr lang="en-US" dirty="0" smtClean="0"/>
              <a:t>Activities</a:t>
            </a:r>
          </a:p>
          <a:p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58" y="115261"/>
            <a:ext cx="4634631" cy="3475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707704"/>
            <a:ext cx="3465099" cy="2011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57" y="3905648"/>
            <a:ext cx="4035665" cy="268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Graduation Rate</a:t>
            </a:r>
          </a:p>
          <a:p>
            <a:pPr lvl="1"/>
            <a:r>
              <a:rPr lang="en-US" dirty="0" smtClean="0"/>
              <a:t>Increased over the past several years – up to 84%</a:t>
            </a:r>
          </a:p>
          <a:p>
            <a:r>
              <a:rPr lang="en-US" dirty="0" smtClean="0"/>
              <a:t>Native Education grad rate</a:t>
            </a:r>
          </a:p>
          <a:p>
            <a:pPr lvl="1"/>
            <a:r>
              <a:rPr lang="en-US" dirty="0" smtClean="0"/>
              <a:t>Increased over last 3 years from 80% to 91%</a:t>
            </a:r>
          </a:p>
          <a:p>
            <a:r>
              <a:rPr lang="en-US" dirty="0" smtClean="0"/>
              <a:t>Overall enrollment vs. special education enrollment</a:t>
            </a:r>
          </a:p>
          <a:p>
            <a:pPr lvl="1"/>
            <a:r>
              <a:rPr lang="en-US" dirty="0" smtClean="0"/>
              <a:t>Since 1998 decrease by 1600 students overall</a:t>
            </a:r>
          </a:p>
          <a:p>
            <a:pPr lvl="1"/>
            <a:r>
              <a:rPr lang="en-US" dirty="0" smtClean="0"/>
              <a:t>Special Education has increased by 322 students</a:t>
            </a:r>
          </a:p>
          <a:p>
            <a:pPr lvl="1"/>
            <a:r>
              <a:rPr lang="en-US" dirty="0" smtClean="0"/>
              <a:t>Intensive Needs Students has increased by 135 students</a:t>
            </a:r>
          </a:p>
          <a:p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Overall peak in 2014 of 1252 FTE</a:t>
            </a:r>
          </a:p>
          <a:p>
            <a:pPr lvl="1"/>
            <a:r>
              <a:rPr lang="en-US" smtClean="0"/>
              <a:t>Currently (2018) at 1187 FTE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4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FFC000"/>
                </a:solidFill>
              </a:rPr>
              <a:t>Innovation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71088" cy="419548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Optimize the pace of learning for all students</a:t>
            </a:r>
          </a:p>
          <a:p>
            <a:r>
              <a:rPr lang="en-US" sz="2800" b="1" dirty="0" smtClean="0"/>
              <a:t>Improve instructional approach tailored to individual student needs</a:t>
            </a:r>
          </a:p>
          <a:p>
            <a:r>
              <a:rPr lang="en-US" sz="2800" b="1" dirty="0" smtClean="0"/>
              <a:t>Rigor, Relevance, Responsiveness</a:t>
            </a:r>
          </a:p>
          <a:p>
            <a:r>
              <a:rPr lang="en-US" sz="2800" b="1" dirty="0" smtClean="0"/>
              <a:t>Strong, Positive Relationships are the foundation of our work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65" y="4665944"/>
            <a:ext cx="2789129" cy="2091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21" y="128366"/>
            <a:ext cx="2511777" cy="227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1" y="263170"/>
            <a:ext cx="9404723" cy="140053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84300"/>
            <a:ext cx="11315700" cy="486409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Process Update</a:t>
            </a:r>
            <a:endParaRPr lang="en-US" sz="3200" b="1" dirty="0"/>
          </a:p>
          <a:p>
            <a:pPr lvl="1"/>
            <a:r>
              <a:rPr lang="en-US" sz="2400" dirty="0" smtClean="0"/>
              <a:t>December 4:  FY18 wrap up</a:t>
            </a:r>
          </a:p>
          <a:p>
            <a:pPr lvl="1"/>
            <a:r>
              <a:rPr lang="en-US" sz="2400" dirty="0" smtClean="0"/>
              <a:t>December 5:  FY19</a:t>
            </a:r>
          </a:p>
          <a:p>
            <a:pPr lvl="1"/>
            <a:r>
              <a:rPr lang="en-US" sz="2400" dirty="0" smtClean="0"/>
              <a:t>Borough work:  Joint work session on December 5</a:t>
            </a:r>
            <a:endParaRPr lang="en-US" sz="2400" dirty="0"/>
          </a:p>
          <a:p>
            <a:pPr lvl="1"/>
            <a:r>
              <a:rPr lang="en-US" sz="2400" dirty="0" smtClean="0"/>
              <a:t>January 15:  Preliminary FY19 Budget</a:t>
            </a:r>
          </a:p>
          <a:p>
            <a:pPr lvl="1"/>
            <a:r>
              <a:rPr lang="en-US" sz="2400" dirty="0" smtClean="0"/>
              <a:t>February to March:  Multiple opportunities for input</a:t>
            </a:r>
          </a:p>
          <a:p>
            <a:pPr lvl="1"/>
            <a:r>
              <a:rPr lang="en-US" sz="2400" dirty="0" smtClean="0"/>
              <a:t>April 2:  FY19 budget approved by School Board</a:t>
            </a:r>
            <a:endParaRPr lang="en-US" sz="2400" dirty="0"/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9375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1" y="263170"/>
            <a:ext cx="9404723" cy="140053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84300"/>
            <a:ext cx="11315700" cy="52451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 Clarity</a:t>
            </a:r>
          </a:p>
          <a:p>
            <a:pPr lvl="1"/>
            <a:r>
              <a:rPr lang="en-US" sz="2400" dirty="0" smtClean="0"/>
              <a:t>Pupil Teacher Ratio was NOT adjusted for FY18 </a:t>
            </a:r>
          </a:p>
          <a:p>
            <a:pPr lvl="1"/>
            <a:r>
              <a:rPr lang="en-US" sz="2400" dirty="0" smtClean="0"/>
              <a:t>Certified Staff reductions were function of declining enrollment in FY17 and FY18</a:t>
            </a:r>
          </a:p>
          <a:p>
            <a:r>
              <a:rPr lang="en-US" sz="3200" b="1" dirty="0" smtClean="0"/>
              <a:t>Since FY15 reductions of over $7 million</a:t>
            </a:r>
          </a:p>
          <a:p>
            <a:pPr lvl="1"/>
            <a:r>
              <a:rPr lang="en-US" sz="2400" dirty="0" smtClean="0"/>
              <a:t>10 District Office positions</a:t>
            </a:r>
          </a:p>
          <a:p>
            <a:pPr lvl="1"/>
            <a:r>
              <a:rPr lang="en-US" sz="2400" dirty="0" smtClean="0"/>
              <a:t>Curriculum, Supplies, Travel</a:t>
            </a:r>
          </a:p>
          <a:p>
            <a:pPr lvl="1"/>
            <a:r>
              <a:rPr lang="en-US" sz="2400" dirty="0" smtClean="0"/>
              <a:t>Student Nutrition Services</a:t>
            </a:r>
          </a:p>
          <a:p>
            <a:pPr lvl="1"/>
            <a:r>
              <a:rPr lang="en-US" sz="2400" dirty="0" smtClean="0"/>
              <a:t>Certified staff adjustments</a:t>
            </a:r>
          </a:p>
          <a:p>
            <a:pPr lvl="1"/>
            <a:r>
              <a:rPr lang="en-US" sz="2400" dirty="0" smtClean="0"/>
              <a:t>Custodians for FY18</a:t>
            </a:r>
          </a:p>
        </p:txBody>
      </p:sp>
    </p:spTree>
    <p:extLst>
      <p:ext uri="{BB962C8B-B14F-4D97-AF65-F5344CB8AC3E}">
        <p14:creationId xmlns:p14="http://schemas.microsoft.com/office/powerpoint/2010/main" val="741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2" y="1574800"/>
            <a:ext cx="11283042" cy="4673599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sz="3600" b="1" dirty="0" smtClean="0"/>
              <a:t>Thank you for your commitment to </a:t>
            </a:r>
            <a:br>
              <a:rPr lang="en-US" sz="3600" b="1" dirty="0" smtClean="0"/>
            </a:br>
            <a:r>
              <a:rPr lang="en-US" sz="3600" b="1" dirty="0" smtClean="0"/>
              <a:t>our KPBSD students and staff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Clr>
                <a:srgbClr val="FFC000"/>
              </a:buClr>
              <a:buNone/>
            </a:pPr>
            <a:endParaRPr lang="en-US" sz="36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44" y="3759184"/>
            <a:ext cx="3488246" cy="26161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06" y="274137"/>
            <a:ext cx="2655322" cy="2655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41" y="3153911"/>
            <a:ext cx="4414305" cy="294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8" y="3543276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E6C133"/>
      </a:accent1>
      <a:accent2>
        <a:srgbClr val="EF7A24"/>
      </a:accent2>
      <a:accent3>
        <a:srgbClr val="ACD433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679</TotalTime>
  <Words>275</Words>
  <Application>Microsoft Office PowerPoint</Application>
  <PresentationFormat>Widescreen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Helvetica Neue</vt:lpstr>
      <vt:lpstr>Wingdings 3</vt:lpstr>
      <vt:lpstr>Ion</vt:lpstr>
      <vt:lpstr>PowerPoint Presentation</vt:lpstr>
      <vt:lpstr>Tonight’s Update</vt:lpstr>
      <vt:lpstr>Introductions</vt:lpstr>
      <vt:lpstr>Student Update</vt:lpstr>
      <vt:lpstr>Results and Enrollment</vt:lpstr>
      <vt:lpstr>Innovation</vt:lpstr>
      <vt:lpstr>Budget</vt:lpstr>
      <vt:lpstr>Budget</vt:lpstr>
      <vt:lpstr>Thank you!</vt:lpstr>
    </vt:vector>
  </TitlesOfParts>
  <Company>KPBSD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KPBSD Administrator Meeting</dc:title>
  <dc:creator>Sean Dusek</dc:creator>
  <cp:lastModifiedBy>Debbie Tressler</cp:lastModifiedBy>
  <cp:revision>62</cp:revision>
  <cp:lastPrinted>2017-12-05T16:07:48Z</cp:lastPrinted>
  <dcterms:created xsi:type="dcterms:W3CDTF">2017-07-17T18:25:25Z</dcterms:created>
  <dcterms:modified xsi:type="dcterms:W3CDTF">2017-12-05T19:36:02Z</dcterms:modified>
</cp:coreProperties>
</file>