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94" r:id="rId34"/>
  </p:sldMasterIdLst>
  <p:notesMasterIdLst>
    <p:notesMasterId r:id="rId51"/>
  </p:notesMasterIdLst>
  <p:handoutMasterIdLst>
    <p:handoutMasterId r:id="rId52"/>
  </p:handoutMasterIdLst>
  <p:sldIdLst>
    <p:sldId id="256" r:id="rId35"/>
    <p:sldId id="274" r:id="rId36"/>
    <p:sldId id="314" r:id="rId37"/>
    <p:sldId id="313" r:id="rId38"/>
    <p:sldId id="311" r:id="rId39"/>
    <p:sldId id="275" r:id="rId40"/>
    <p:sldId id="277" r:id="rId41"/>
    <p:sldId id="296" r:id="rId42"/>
    <p:sldId id="266" r:id="rId43"/>
    <p:sldId id="278" r:id="rId44"/>
    <p:sldId id="265" r:id="rId45"/>
    <p:sldId id="262" r:id="rId46"/>
    <p:sldId id="263" r:id="rId47"/>
    <p:sldId id="279" r:id="rId48"/>
    <p:sldId id="308" r:id="rId49"/>
    <p:sldId id="31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AFD"/>
    <a:srgbClr val="DEFDC7"/>
    <a:srgbClr val="F7F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0746" autoAdjust="0"/>
  </p:normalViewPr>
  <p:slideViewPr>
    <p:cSldViewPr>
      <p:cViewPr varScale="1">
        <p:scale>
          <a:sx n="114" d="100"/>
          <a:sy n="114" d="100"/>
        </p:scale>
        <p:origin x="1560" y="168"/>
      </p:cViewPr>
      <p:guideLst>
        <p:guide orient="horz" pos="2160"/>
        <p:guide pos="2880"/>
      </p:guideLst>
    </p:cSldViewPr>
  </p:slideViewPr>
  <p:outlineViewPr>
    <p:cViewPr>
      <p:scale>
        <a:sx n="33" d="100"/>
        <a:sy n="33" d="100"/>
      </p:scale>
      <p:origin x="0" y="-16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4" Type="http://schemas.openxmlformats.org/officeDocument/2006/relationships/customXml" Target="../customXml/item14.xml"/><Relationship Id="rId15" Type="http://schemas.openxmlformats.org/officeDocument/2006/relationships/customXml" Target="../customXml/item15.xml"/><Relationship Id="rId16" Type="http://schemas.openxmlformats.org/officeDocument/2006/relationships/customXml" Target="../customXml/item16.xml"/><Relationship Id="rId17" Type="http://schemas.openxmlformats.org/officeDocument/2006/relationships/customXml" Target="../customXml/item17.xml"/><Relationship Id="rId18" Type="http://schemas.openxmlformats.org/officeDocument/2006/relationships/customXml" Target="../customXml/item18.xml"/><Relationship Id="rId19" Type="http://schemas.openxmlformats.org/officeDocument/2006/relationships/customXml" Target="../customXml/item19.xml"/><Relationship Id="rId50" Type="http://schemas.openxmlformats.org/officeDocument/2006/relationships/slide" Target="slides/slide16.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6.xml"/><Relationship Id="rId41" Type="http://schemas.openxmlformats.org/officeDocument/2006/relationships/slide" Target="slides/slide7.xml"/><Relationship Id="rId42" Type="http://schemas.openxmlformats.org/officeDocument/2006/relationships/slide" Target="slides/slide8.xml"/><Relationship Id="rId43" Type="http://schemas.openxmlformats.org/officeDocument/2006/relationships/slide" Target="slides/slide9.xml"/><Relationship Id="rId44" Type="http://schemas.openxmlformats.org/officeDocument/2006/relationships/slide" Target="slides/slide10.xml"/><Relationship Id="rId45" Type="http://schemas.openxmlformats.org/officeDocument/2006/relationships/slide" Target="slides/slide11.xml"/><Relationship Id="rId46" Type="http://schemas.openxmlformats.org/officeDocument/2006/relationships/slide" Target="slides/slide12.xml"/><Relationship Id="rId47" Type="http://schemas.openxmlformats.org/officeDocument/2006/relationships/slide" Target="slides/slide13.xml"/><Relationship Id="rId48" Type="http://schemas.openxmlformats.org/officeDocument/2006/relationships/slide" Target="slides/slide14.xml"/><Relationship Id="rId4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customXml" Target="../customXml/item6.xml"/><Relationship Id="rId7" Type="http://schemas.openxmlformats.org/officeDocument/2006/relationships/customXml" Target="../customXml/item7.xml"/><Relationship Id="rId8" Type="http://schemas.openxmlformats.org/officeDocument/2006/relationships/customXml" Target="../customXml/item8.xml"/><Relationship Id="rId9" Type="http://schemas.openxmlformats.org/officeDocument/2006/relationships/customXml" Target="../customXml/item9.xml"/><Relationship Id="rId30" Type="http://schemas.openxmlformats.org/officeDocument/2006/relationships/customXml" Target="../customXml/item30.xml"/><Relationship Id="rId31" Type="http://schemas.openxmlformats.org/officeDocument/2006/relationships/customXml" Target="../customXml/item31.xml"/><Relationship Id="rId32" Type="http://schemas.openxmlformats.org/officeDocument/2006/relationships/customXml" Target="../customXml/item32.xml"/><Relationship Id="rId33" Type="http://schemas.openxmlformats.org/officeDocument/2006/relationships/customXml" Target="../customXml/item33.xml"/><Relationship Id="rId34" Type="http://schemas.openxmlformats.org/officeDocument/2006/relationships/slideMaster" Target="slideMasters/slideMaster1.xml"/><Relationship Id="rId35" Type="http://schemas.openxmlformats.org/officeDocument/2006/relationships/slide" Target="slides/slide1.xml"/><Relationship Id="rId36" Type="http://schemas.openxmlformats.org/officeDocument/2006/relationships/slide" Target="slides/slide2.xml"/><Relationship Id="rId37" Type="http://schemas.openxmlformats.org/officeDocument/2006/relationships/slide" Target="slides/slide3.xml"/><Relationship Id="rId38" Type="http://schemas.openxmlformats.org/officeDocument/2006/relationships/slide" Target="slides/slide4.xml"/><Relationship Id="rId39" Type="http://schemas.openxmlformats.org/officeDocument/2006/relationships/slide" Target="slides/slide5.xml"/><Relationship Id="rId20" Type="http://schemas.openxmlformats.org/officeDocument/2006/relationships/customXml" Target="../customXml/item20.xml"/><Relationship Id="rId21" Type="http://schemas.openxmlformats.org/officeDocument/2006/relationships/customXml" Target="../customXml/item21.xml"/><Relationship Id="rId22" Type="http://schemas.openxmlformats.org/officeDocument/2006/relationships/customXml" Target="../customXml/item22.xml"/><Relationship Id="rId23" Type="http://schemas.openxmlformats.org/officeDocument/2006/relationships/customXml" Target="../customXml/item23.xml"/><Relationship Id="rId24" Type="http://schemas.openxmlformats.org/officeDocument/2006/relationships/customXml" Target="../customXml/item24.xml"/><Relationship Id="rId25" Type="http://schemas.openxmlformats.org/officeDocument/2006/relationships/customXml" Target="../customXml/item25.xml"/><Relationship Id="rId26" Type="http://schemas.openxmlformats.org/officeDocument/2006/relationships/customXml" Target="../customXml/item26.xml"/><Relationship Id="rId27" Type="http://schemas.openxmlformats.org/officeDocument/2006/relationships/customXml" Target="../customXml/item27.xml"/><Relationship Id="rId28" Type="http://schemas.openxmlformats.org/officeDocument/2006/relationships/customXml" Target="../customXml/item28.xml"/><Relationship Id="rId29" Type="http://schemas.openxmlformats.org/officeDocument/2006/relationships/customXml" Target="../customXml/item29.xml"/><Relationship Id="rId10" Type="http://schemas.openxmlformats.org/officeDocument/2006/relationships/customXml" Target="../customXml/item10.xml"/><Relationship Id="rId11" Type="http://schemas.openxmlformats.org/officeDocument/2006/relationships/customXml" Target="../customXml/item11.xml"/><Relationship Id="rId12" Type="http://schemas.openxmlformats.org/officeDocument/2006/relationships/customXml" Target="../customXml/item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4E3A9-B71C-4DC1-84E9-3C07BDB7AEEC}" type="datetimeFigureOut">
              <a:rPr lang="en-US" smtClean="0"/>
              <a:t>9/13/16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51B278-A1DF-4880-BC56-EAD753548556}" type="slidenum">
              <a:rPr lang="en-US" smtClean="0"/>
              <a:t>‹#›</a:t>
            </a:fld>
            <a:endParaRPr lang="en-US"/>
          </a:p>
        </p:txBody>
      </p:sp>
    </p:spTree>
    <p:extLst>
      <p:ext uri="{BB962C8B-B14F-4D97-AF65-F5344CB8AC3E}">
        <p14:creationId xmlns:p14="http://schemas.microsoft.com/office/powerpoint/2010/main" val="4064562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FCB0B-BDC2-4E07-8823-0C92FCDF4B36}" type="datetimeFigureOut">
              <a:rPr lang="en-US" smtClean="0"/>
              <a:t>9/13/16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FF8BC-CEEF-4A9F-94C8-247E191D196B}" type="slidenum">
              <a:rPr lang="en-US" smtClean="0"/>
              <a:t>‹#›</a:t>
            </a:fld>
            <a:endParaRPr lang="en-US"/>
          </a:p>
        </p:txBody>
      </p:sp>
    </p:spTree>
    <p:extLst>
      <p:ext uri="{BB962C8B-B14F-4D97-AF65-F5344CB8AC3E}">
        <p14:creationId xmlns:p14="http://schemas.microsoft.com/office/powerpoint/2010/main" val="26658657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a:t>
            </a:fld>
            <a:endParaRPr lang="en-US" dirty="0"/>
          </a:p>
        </p:txBody>
      </p:sp>
    </p:spTree>
    <p:extLst>
      <p:ext uri="{BB962C8B-B14F-4D97-AF65-F5344CB8AC3E}">
        <p14:creationId xmlns:p14="http://schemas.microsoft.com/office/powerpoint/2010/main" val="1188575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10</a:t>
            </a:fld>
            <a:endParaRPr lang="en-US"/>
          </a:p>
        </p:txBody>
      </p:sp>
    </p:spTree>
    <p:extLst>
      <p:ext uri="{BB962C8B-B14F-4D97-AF65-F5344CB8AC3E}">
        <p14:creationId xmlns:p14="http://schemas.microsoft.com/office/powerpoint/2010/main" val="61592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11</a:t>
            </a:fld>
            <a:endParaRPr lang="en-US"/>
          </a:p>
        </p:txBody>
      </p:sp>
    </p:spTree>
    <p:extLst>
      <p:ext uri="{BB962C8B-B14F-4D97-AF65-F5344CB8AC3E}">
        <p14:creationId xmlns:p14="http://schemas.microsoft.com/office/powerpoint/2010/main" val="114500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12</a:t>
            </a:fld>
            <a:endParaRPr lang="en-US"/>
          </a:p>
        </p:txBody>
      </p:sp>
    </p:spTree>
    <p:extLst>
      <p:ext uri="{BB962C8B-B14F-4D97-AF65-F5344CB8AC3E}">
        <p14:creationId xmlns:p14="http://schemas.microsoft.com/office/powerpoint/2010/main" val="338324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13</a:t>
            </a:fld>
            <a:endParaRPr lang="en-US"/>
          </a:p>
        </p:txBody>
      </p:sp>
    </p:spTree>
    <p:extLst>
      <p:ext uri="{BB962C8B-B14F-4D97-AF65-F5344CB8AC3E}">
        <p14:creationId xmlns:p14="http://schemas.microsoft.com/office/powerpoint/2010/main" val="228777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14</a:t>
            </a:fld>
            <a:endParaRPr lang="en-US"/>
          </a:p>
        </p:txBody>
      </p:sp>
    </p:spTree>
    <p:extLst>
      <p:ext uri="{BB962C8B-B14F-4D97-AF65-F5344CB8AC3E}">
        <p14:creationId xmlns:p14="http://schemas.microsoft.com/office/powerpoint/2010/main" val="58933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15</a:t>
            </a:fld>
            <a:endParaRPr lang="en-US"/>
          </a:p>
        </p:txBody>
      </p:sp>
    </p:spTree>
    <p:extLst>
      <p:ext uri="{BB962C8B-B14F-4D97-AF65-F5344CB8AC3E}">
        <p14:creationId xmlns:p14="http://schemas.microsoft.com/office/powerpoint/2010/main" val="73825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16</a:t>
            </a:fld>
            <a:endParaRPr lang="en-US"/>
          </a:p>
        </p:txBody>
      </p:sp>
    </p:spTree>
    <p:extLst>
      <p:ext uri="{BB962C8B-B14F-4D97-AF65-F5344CB8AC3E}">
        <p14:creationId xmlns:p14="http://schemas.microsoft.com/office/powerpoint/2010/main" val="372812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2</a:t>
            </a:fld>
            <a:endParaRPr lang="en-US" dirty="0"/>
          </a:p>
        </p:txBody>
      </p:sp>
    </p:spTree>
    <p:extLst>
      <p:ext uri="{BB962C8B-B14F-4D97-AF65-F5344CB8AC3E}">
        <p14:creationId xmlns:p14="http://schemas.microsoft.com/office/powerpoint/2010/main" val="154150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3</a:t>
            </a:fld>
            <a:endParaRPr lang="en-US"/>
          </a:p>
        </p:txBody>
      </p:sp>
    </p:spTree>
    <p:extLst>
      <p:ext uri="{BB962C8B-B14F-4D97-AF65-F5344CB8AC3E}">
        <p14:creationId xmlns:p14="http://schemas.microsoft.com/office/powerpoint/2010/main" val="250061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4</a:t>
            </a:fld>
            <a:endParaRPr lang="en-US"/>
          </a:p>
        </p:txBody>
      </p:sp>
    </p:spTree>
    <p:extLst>
      <p:ext uri="{BB962C8B-B14F-4D97-AF65-F5344CB8AC3E}">
        <p14:creationId xmlns:p14="http://schemas.microsoft.com/office/powerpoint/2010/main" val="180207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5</a:t>
            </a:fld>
            <a:endParaRPr lang="en-US"/>
          </a:p>
        </p:txBody>
      </p:sp>
    </p:spTree>
    <p:extLst>
      <p:ext uri="{BB962C8B-B14F-4D97-AF65-F5344CB8AC3E}">
        <p14:creationId xmlns:p14="http://schemas.microsoft.com/office/powerpoint/2010/main" val="1502978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6</a:t>
            </a:fld>
            <a:endParaRPr lang="en-US"/>
          </a:p>
        </p:txBody>
      </p:sp>
    </p:spTree>
    <p:extLst>
      <p:ext uri="{BB962C8B-B14F-4D97-AF65-F5344CB8AC3E}">
        <p14:creationId xmlns:p14="http://schemas.microsoft.com/office/powerpoint/2010/main" val="351367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7</a:t>
            </a:fld>
            <a:endParaRPr lang="en-US"/>
          </a:p>
        </p:txBody>
      </p:sp>
    </p:spTree>
    <p:extLst>
      <p:ext uri="{BB962C8B-B14F-4D97-AF65-F5344CB8AC3E}">
        <p14:creationId xmlns:p14="http://schemas.microsoft.com/office/powerpoint/2010/main" val="11426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8</a:t>
            </a:fld>
            <a:endParaRPr lang="en-US"/>
          </a:p>
        </p:txBody>
      </p:sp>
    </p:spTree>
    <p:extLst>
      <p:ext uri="{BB962C8B-B14F-4D97-AF65-F5344CB8AC3E}">
        <p14:creationId xmlns:p14="http://schemas.microsoft.com/office/powerpoint/2010/main" val="3316196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FF8BC-CEEF-4A9F-94C8-247E191D196B}" type="slidenum">
              <a:rPr lang="en-US" smtClean="0"/>
              <a:t>9</a:t>
            </a:fld>
            <a:endParaRPr lang="en-US"/>
          </a:p>
        </p:txBody>
      </p:sp>
    </p:spTree>
    <p:extLst>
      <p:ext uri="{BB962C8B-B14F-4D97-AF65-F5344CB8AC3E}">
        <p14:creationId xmlns:p14="http://schemas.microsoft.com/office/powerpoint/2010/main" val="387794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09D78F2A-0F18-43AB-A51B-F6063A8EEF75}" type="datetime1">
              <a:rPr lang="en-US" smtClean="0"/>
              <a:t>9/13/16</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6E96AF0D-D356-437A-BB16-2415A9938689}"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72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A4963-7AE9-4ACC-852E-3251B06D0EC2}" type="datetime1">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372888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D1DE5-5255-4C18-9D75-C86567AEC20F}"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47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EE5A14-7954-4F5C-8ECC-341CCCB3D5CA}"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794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7ED149-EA9F-47EA-9A58-8312C461B63A}"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246116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FCBFD2-85C3-4701-964B-732CAEFC1338}"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426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689E30-5786-42D9-9319-751CF4C7D006}"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573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C2193-CB37-4511-8D25-F7EAF3BC0422}"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67277F-7CC4-47BF-9233-7A2D7022A70C}"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768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520BDD-16F8-4EC3-8BD3-57936F848937}"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78407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7FB7F5-4704-45D6-9C68-2B73884E773E}" type="datetime1">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6AF0D-D356-437A-BB16-2415A9938689}"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84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85686B-030E-4500-BDFA-5037D51A1846}" type="datetime1">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410360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CDF3A2-2899-4F69-A30D-D92B9842CDF8}" type="datetime1">
              <a:rPr lang="en-US" smtClean="0"/>
              <a:t>9/13/16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6AF0D-D356-437A-BB16-2415A9938689}"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436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252F71-5048-4D90-90C5-2F81EB831EFD}" type="datetime1">
              <a:rPr lang="en-US" smtClean="0"/>
              <a:t>9/13/16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6AF0D-D356-437A-BB16-2415A993868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1647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007A2-EF78-407B-AB5A-949F9EE1E757}" type="datetime1">
              <a:rPr lang="en-US" smtClean="0"/>
              <a:t>9/13/16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128779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3A04-1372-4DEA-BF79-30E77AB631A1}" type="datetime1">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6AF0D-D356-437A-BB16-2415A9938689}"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123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5A52C8-4B76-4A36-939B-96FB94B7502F}" type="datetime1">
              <a:rPr lang="en-US" smtClean="0"/>
              <a:t>9/13/16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96AF0D-D356-437A-BB16-2415A9938689}" type="slidenum">
              <a:rPr lang="en-US" smtClean="0"/>
              <a:t>‹#›</a:t>
            </a:fld>
            <a:endParaRPr lang="en-US"/>
          </a:p>
        </p:txBody>
      </p:sp>
    </p:spTree>
    <p:extLst>
      <p:ext uri="{BB962C8B-B14F-4D97-AF65-F5344CB8AC3E}">
        <p14:creationId xmlns:p14="http://schemas.microsoft.com/office/powerpoint/2010/main" val="1499436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EE20D6-B7A2-455B-80C2-7B6831A32BBC}" type="datetime1">
              <a:rPr lang="en-US" smtClean="0"/>
              <a:t>9/13/16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96AF0D-D356-437A-BB16-2415A9938689}" type="slidenum">
              <a:rPr lang="en-US" smtClean="0"/>
              <a:t>‹#›</a:t>
            </a:fld>
            <a:endParaRPr lang="en-US"/>
          </a:p>
        </p:txBody>
      </p:sp>
    </p:spTree>
    <p:extLst>
      <p:ext uri="{BB962C8B-B14F-4D97-AF65-F5344CB8AC3E}">
        <p14:creationId xmlns:p14="http://schemas.microsoft.com/office/powerpoint/2010/main" val="618464111"/>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0.xml"/><Relationship Id="rId5" Type="http://schemas.openxmlformats.org/officeDocument/2006/relationships/tags" Target="../tags/tag2.xml"/><Relationship Id="rId6" Type="http://schemas.microsoft.com/office/2007/relationships/media" Target="../media/media1.mp4"/><Relationship Id="rId7" Type="http://schemas.openxmlformats.org/officeDocument/2006/relationships/slideLayout" Target="../slideLayouts/slideLayout1.xml"/><Relationship Id="rId8" Type="http://schemas.openxmlformats.org/officeDocument/2006/relationships/notesSlide" Target="../notesSlides/notesSlide1.xml"/><Relationship Id="rId9" Type="http://schemas.openxmlformats.org/officeDocument/2006/relationships/image" Target="../media/image5.jpeg"/><Relationship Id="rId10" Type="http://schemas.openxmlformats.org/officeDocument/2006/relationships/image" Target="../media/image6.png"/><Relationship Id="rId1" Type="http://schemas.openxmlformats.org/officeDocument/2006/relationships/customXml" Target="../../customXml/item21.xml"/><Relationship Id="rId2"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26.xml"/><Relationship Id="rId5" Type="http://schemas.openxmlformats.org/officeDocument/2006/relationships/tags" Target="../tags/tag20.xml"/><Relationship Id="rId6" Type="http://schemas.microsoft.com/office/2007/relationships/media" Target="../media/media10.mp4"/><Relationship Id="rId7" Type="http://schemas.openxmlformats.org/officeDocument/2006/relationships/slideLayout" Target="../slideLayouts/slideLayout2.xml"/><Relationship Id="rId8" Type="http://schemas.openxmlformats.org/officeDocument/2006/relationships/notesSlide" Target="../notesSlides/notesSlide10.xml"/><Relationship Id="rId9" Type="http://schemas.openxmlformats.org/officeDocument/2006/relationships/image" Target="../media/image17.jpg"/><Relationship Id="rId10" Type="http://schemas.openxmlformats.org/officeDocument/2006/relationships/image" Target="../media/image6.png"/><Relationship Id="rId1" Type="http://schemas.openxmlformats.org/officeDocument/2006/relationships/customXml" Target="../../customXml/item31.xml"/><Relationship Id="rId2"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7.xml"/><Relationship Id="rId5" Type="http://schemas.openxmlformats.org/officeDocument/2006/relationships/tags" Target="../tags/tag22.xml"/><Relationship Id="rId6" Type="http://schemas.microsoft.com/office/2007/relationships/media" Target="../media/media11.mp4"/><Relationship Id="rId7" Type="http://schemas.openxmlformats.org/officeDocument/2006/relationships/slideLayout" Target="../slideLayouts/slideLayout2.xml"/><Relationship Id="rId8" Type="http://schemas.openxmlformats.org/officeDocument/2006/relationships/notesSlide" Target="../notesSlides/notesSlide11.xml"/><Relationship Id="rId9" Type="http://schemas.openxmlformats.org/officeDocument/2006/relationships/image" Target="../media/image18.png"/><Relationship Id="rId10" Type="http://schemas.openxmlformats.org/officeDocument/2006/relationships/image" Target="../media/image19.jpeg"/><Relationship Id="rId11" Type="http://schemas.openxmlformats.org/officeDocument/2006/relationships/image" Target="../media/image6.png"/><Relationship Id="rId1" Type="http://schemas.openxmlformats.org/officeDocument/2006/relationships/customXml" Target="../../customXml/item15.xml"/><Relationship Id="rId2"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25.xml"/><Relationship Id="rId5" Type="http://schemas.openxmlformats.org/officeDocument/2006/relationships/tags" Target="../tags/tag24.xml"/><Relationship Id="rId6" Type="http://schemas.microsoft.com/office/2007/relationships/media" Target="../media/media12.mp4"/><Relationship Id="rId7" Type="http://schemas.openxmlformats.org/officeDocument/2006/relationships/slideLayout" Target="../slideLayouts/slideLayout2.xml"/><Relationship Id="rId8" Type="http://schemas.openxmlformats.org/officeDocument/2006/relationships/notesSlide" Target="../notesSlides/notesSlide12.xml"/><Relationship Id="rId9" Type="http://schemas.openxmlformats.org/officeDocument/2006/relationships/image" Target="../media/image20.png"/><Relationship Id="rId10" Type="http://schemas.openxmlformats.org/officeDocument/2006/relationships/image" Target="../media/image14.jpeg"/><Relationship Id="rId11" Type="http://schemas.openxmlformats.org/officeDocument/2006/relationships/image" Target="../media/image6.png"/><Relationship Id="rId1" Type="http://schemas.openxmlformats.org/officeDocument/2006/relationships/customXml" Target="../../customXml/item8.xml"/><Relationship Id="rId2" Type="http://schemas.openxmlformats.org/officeDocument/2006/relationships/tags" Target="../tags/tag23.xml"/></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6.png"/><Relationship Id="rId1" Type="http://schemas.openxmlformats.org/officeDocument/2006/relationships/customXml" Target="../../customXml/item18.xml"/><Relationship Id="rId2" Type="http://schemas.openxmlformats.org/officeDocument/2006/relationships/tags" Target="../tags/tag25.xml"/><Relationship Id="rId3" Type="http://schemas.openxmlformats.org/officeDocument/2006/relationships/video" Target="NULL" TargetMode="External"/><Relationship Id="rId4" Type="http://schemas.openxmlformats.org/officeDocument/2006/relationships/customXml" Target="../../customXml/item30.xml"/><Relationship Id="rId5" Type="http://schemas.openxmlformats.org/officeDocument/2006/relationships/tags" Target="../tags/tag26.xml"/><Relationship Id="rId6" Type="http://schemas.microsoft.com/office/2007/relationships/media" Target="../media/media13.mp4"/><Relationship Id="rId7" Type="http://schemas.openxmlformats.org/officeDocument/2006/relationships/slideLayout" Target="../slideLayouts/slideLayout7.xml"/><Relationship Id="rId8" Type="http://schemas.openxmlformats.org/officeDocument/2006/relationships/notesSlide" Target="../notesSlides/notesSlide13.xml"/><Relationship Id="rId9" Type="http://schemas.openxmlformats.org/officeDocument/2006/relationships/image" Target="../media/image21.png"/><Relationship Id="rId10"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3.xml"/><Relationship Id="rId5" Type="http://schemas.openxmlformats.org/officeDocument/2006/relationships/tags" Target="../tags/tag28.xml"/><Relationship Id="rId6" Type="http://schemas.microsoft.com/office/2007/relationships/media" Target="../media/media14.mp4"/><Relationship Id="rId7" Type="http://schemas.openxmlformats.org/officeDocument/2006/relationships/slideLayout" Target="../slideLayouts/slideLayout7.xml"/><Relationship Id="rId8" Type="http://schemas.openxmlformats.org/officeDocument/2006/relationships/notesSlide" Target="../notesSlides/notesSlide14.xml"/><Relationship Id="rId9" Type="http://schemas.openxmlformats.org/officeDocument/2006/relationships/image" Target="../media/image7.png"/><Relationship Id="rId10" Type="http://schemas.openxmlformats.org/officeDocument/2006/relationships/image" Target="../media/image24.jpeg"/><Relationship Id="rId11" Type="http://schemas.openxmlformats.org/officeDocument/2006/relationships/image" Target="../media/image6.png"/><Relationship Id="rId1" Type="http://schemas.openxmlformats.org/officeDocument/2006/relationships/customXml" Target="../../customXml/item27.xml"/><Relationship Id="rId2" Type="http://schemas.openxmlformats.org/officeDocument/2006/relationships/tags" Target="../tags/tag27.xml"/></Relationships>
</file>

<file path=ppt/slides/_rels/slide15.xml.rels><?xml version="1.0" encoding="UTF-8" standalone="yes"?>
<Relationships xmlns="http://schemas.openxmlformats.org/package/2006/relationships"><Relationship Id="rId11" Type="http://schemas.openxmlformats.org/officeDocument/2006/relationships/hyperlink" Target="https://www.surveymonkey.com/r/ZVZSJQZ" TargetMode="External"/><Relationship Id="rId12" Type="http://schemas.openxmlformats.org/officeDocument/2006/relationships/image" Target="../media/image6.png"/><Relationship Id="rId1" Type="http://schemas.openxmlformats.org/officeDocument/2006/relationships/customXml" Target="../../customXml/item33.xml"/><Relationship Id="rId2" Type="http://schemas.openxmlformats.org/officeDocument/2006/relationships/tags" Target="../tags/tag29.xml"/><Relationship Id="rId3" Type="http://schemas.openxmlformats.org/officeDocument/2006/relationships/video" Target="NULL" TargetMode="External"/><Relationship Id="rId4" Type="http://schemas.openxmlformats.org/officeDocument/2006/relationships/customXml" Target="../../customXml/item19.xml"/><Relationship Id="rId5" Type="http://schemas.openxmlformats.org/officeDocument/2006/relationships/tags" Target="../tags/tag30.xml"/><Relationship Id="rId6" Type="http://schemas.microsoft.com/office/2007/relationships/media" Target="../media/media15.mp4"/><Relationship Id="rId7" Type="http://schemas.openxmlformats.org/officeDocument/2006/relationships/slideLayout" Target="../slideLayouts/slideLayout7.xml"/><Relationship Id="rId8" Type="http://schemas.openxmlformats.org/officeDocument/2006/relationships/notesSlide" Target="../notesSlides/notesSlide15.xml"/><Relationship Id="rId9" Type="http://schemas.openxmlformats.org/officeDocument/2006/relationships/image" Target="../media/image25.jpg"/><Relationship Id="rId10"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2.xml"/><Relationship Id="rId5" Type="http://schemas.openxmlformats.org/officeDocument/2006/relationships/tags" Target="../tags/tag32.xml"/><Relationship Id="rId6" Type="http://schemas.microsoft.com/office/2007/relationships/media" Target="../media/media16.mp4"/><Relationship Id="rId7" Type="http://schemas.openxmlformats.org/officeDocument/2006/relationships/slideLayout" Target="../slideLayouts/slideLayout2.xml"/><Relationship Id="rId8" Type="http://schemas.openxmlformats.org/officeDocument/2006/relationships/notesSlide" Target="../notesSlides/notesSlide16.xml"/><Relationship Id="rId9" Type="http://schemas.openxmlformats.org/officeDocument/2006/relationships/image" Target="../media/image6.png"/><Relationship Id="rId1" Type="http://schemas.openxmlformats.org/officeDocument/2006/relationships/customXml" Target="../../customXml/item9.xml"/><Relationship Id="rId2"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xml"/><Relationship Id="rId5" Type="http://schemas.openxmlformats.org/officeDocument/2006/relationships/tags" Target="../tags/tag4.xml"/><Relationship Id="rId6" Type="http://schemas.microsoft.com/office/2007/relationships/media" Target="../media/media2.mp4"/><Relationship Id="rId7" Type="http://schemas.openxmlformats.org/officeDocument/2006/relationships/slideLayout" Target="../slideLayouts/slideLayout2.xml"/><Relationship Id="rId8" Type="http://schemas.openxmlformats.org/officeDocument/2006/relationships/notesSlide" Target="../notesSlides/notesSlide2.xml"/><Relationship Id="rId9" Type="http://schemas.openxmlformats.org/officeDocument/2006/relationships/image" Target="../media/image7.png"/><Relationship Id="rId10" Type="http://schemas.openxmlformats.org/officeDocument/2006/relationships/image" Target="../media/image8.jpeg"/><Relationship Id="rId11" Type="http://schemas.openxmlformats.org/officeDocument/2006/relationships/image" Target="../media/image6.png"/><Relationship Id="rId1" Type="http://schemas.openxmlformats.org/officeDocument/2006/relationships/customXml" Target="../../customXml/item13.xml"/><Relationship Id="rId2"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23.xml"/><Relationship Id="rId5" Type="http://schemas.openxmlformats.org/officeDocument/2006/relationships/tags" Target="../tags/tag6.xml"/><Relationship Id="rId6" Type="http://schemas.microsoft.com/office/2007/relationships/media" Target="../media/media3.mp4"/><Relationship Id="rId7" Type="http://schemas.openxmlformats.org/officeDocument/2006/relationships/slideLayout" Target="../slideLayouts/slideLayout7.xml"/><Relationship Id="rId8" Type="http://schemas.openxmlformats.org/officeDocument/2006/relationships/notesSlide" Target="../notesSlides/notesSlide3.xml"/><Relationship Id="rId9" Type="http://schemas.openxmlformats.org/officeDocument/2006/relationships/image" Target="../media/image9.png"/><Relationship Id="rId10" Type="http://schemas.openxmlformats.org/officeDocument/2006/relationships/image" Target="../media/image6.png"/><Relationship Id="rId1" Type="http://schemas.openxmlformats.org/officeDocument/2006/relationships/customXml" Target="../../customXml/item5.xml"/><Relationship Id="rId2"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20.xml"/><Relationship Id="rId5" Type="http://schemas.openxmlformats.org/officeDocument/2006/relationships/tags" Target="../tags/tag8.xml"/><Relationship Id="rId6" Type="http://schemas.microsoft.com/office/2007/relationships/media" Target="../media/media4.mp4"/><Relationship Id="rId7" Type="http://schemas.openxmlformats.org/officeDocument/2006/relationships/slideLayout" Target="../slideLayouts/slideLayout7.xml"/><Relationship Id="rId8" Type="http://schemas.openxmlformats.org/officeDocument/2006/relationships/notesSlide" Target="../notesSlides/notesSlide4.xml"/><Relationship Id="rId9" Type="http://schemas.openxmlformats.org/officeDocument/2006/relationships/image" Target="../media/image10.png"/><Relationship Id="rId10" Type="http://schemas.openxmlformats.org/officeDocument/2006/relationships/image" Target="../media/image6.png"/><Relationship Id="rId1" Type="http://schemas.openxmlformats.org/officeDocument/2006/relationships/customXml" Target="../../customXml/item2.xml"/><Relationship Id="rId2" Type="http://schemas.openxmlformats.org/officeDocument/2006/relationships/tags" Target="../tags/tag7.xml"/></Relationships>
</file>

<file path=ppt/slides/_rels/slide5.xml.rels><?xml version="1.0" encoding="UTF-8" standalone="yes"?>
<Relationships xmlns="http://schemas.openxmlformats.org/package/2006/relationships"><Relationship Id="rId11" Type="http://schemas.openxmlformats.org/officeDocument/2006/relationships/image" Target="../media/image11.emf"/><Relationship Id="rId12"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customXml" Target="../../customXml/item24.xml"/><Relationship Id="rId3" Type="http://schemas.openxmlformats.org/officeDocument/2006/relationships/tags" Target="../tags/tag9.xml"/><Relationship Id="rId4" Type="http://schemas.openxmlformats.org/officeDocument/2006/relationships/video" Target="NULL" TargetMode="External"/><Relationship Id="rId5" Type="http://schemas.openxmlformats.org/officeDocument/2006/relationships/customXml" Target="../../customXml/item4.xml"/><Relationship Id="rId6" Type="http://schemas.openxmlformats.org/officeDocument/2006/relationships/tags" Target="../tags/tag10.xml"/><Relationship Id="rId7" Type="http://schemas.microsoft.com/office/2007/relationships/media" Target="../media/media5.mp4"/><Relationship Id="rId8" Type="http://schemas.openxmlformats.org/officeDocument/2006/relationships/slideLayout" Target="../slideLayouts/slideLayout7.xml"/><Relationship Id="rId9" Type="http://schemas.openxmlformats.org/officeDocument/2006/relationships/notesSlide" Target="../notesSlides/notesSlide5.xml"/><Relationship Id="rId10"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6.xml"/><Relationship Id="rId5" Type="http://schemas.openxmlformats.org/officeDocument/2006/relationships/tags" Target="../tags/tag12.xml"/><Relationship Id="rId6" Type="http://schemas.microsoft.com/office/2007/relationships/media" Target="../media/media6.mp4"/><Relationship Id="rId7" Type="http://schemas.openxmlformats.org/officeDocument/2006/relationships/slideLayout" Target="../slideLayouts/slideLayout2.xml"/><Relationship Id="rId8" Type="http://schemas.openxmlformats.org/officeDocument/2006/relationships/notesSlide" Target="../notesSlides/notesSlide6.xml"/><Relationship Id="rId9" Type="http://schemas.openxmlformats.org/officeDocument/2006/relationships/image" Target="../media/image12.png"/><Relationship Id="rId10" Type="http://schemas.openxmlformats.org/officeDocument/2006/relationships/image" Target="../media/image13.jpg"/><Relationship Id="rId11" Type="http://schemas.openxmlformats.org/officeDocument/2006/relationships/image" Target="../media/image6.png"/><Relationship Id="rId1" Type="http://schemas.openxmlformats.org/officeDocument/2006/relationships/customXml" Target="../../customXml/item28.xml"/><Relationship Id="rId2" Type="http://schemas.openxmlformats.org/officeDocument/2006/relationships/tags" Target="../tags/tag11.xml"/></Relationships>
</file>

<file path=ppt/slides/_rels/slide7.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6.xml"/><Relationship Id="rId5" Type="http://schemas.openxmlformats.org/officeDocument/2006/relationships/tags" Target="../tags/tag14.xml"/><Relationship Id="rId6" Type="http://schemas.microsoft.com/office/2007/relationships/media" Target="../media/media7.mp4"/><Relationship Id="rId7" Type="http://schemas.openxmlformats.org/officeDocument/2006/relationships/slideLayout" Target="../slideLayouts/slideLayout5.xml"/><Relationship Id="rId8" Type="http://schemas.openxmlformats.org/officeDocument/2006/relationships/notesSlide" Target="../notesSlides/notesSlide7.xml"/><Relationship Id="rId9" Type="http://schemas.openxmlformats.org/officeDocument/2006/relationships/image" Target="../media/image14.jpeg"/><Relationship Id="rId10" Type="http://schemas.openxmlformats.org/officeDocument/2006/relationships/image" Target="../media/image15.jpg"/><Relationship Id="rId11" Type="http://schemas.openxmlformats.org/officeDocument/2006/relationships/image" Target="../media/image6.png"/><Relationship Id="rId1" Type="http://schemas.openxmlformats.org/officeDocument/2006/relationships/customXml" Target="../../customXml/item14.xml"/><Relationship Id="rId2" Type="http://schemas.openxmlformats.org/officeDocument/2006/relationships/tags" Target="../tags/tag13.xml"/></Relationships>
</file>

<file path=ppt/slides/_rels/slide8.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11.xml"/><Relationship Id="rId5" Type="http://schemas.openxmlformats.org/officeDocument/2006/relationships/tags" Target="../tags/tag16.xml"/><Relationship Id="rId6" Type="http://schemas.microsoft.com/office/2007/relationships/media" Target="../media/media8.mp4"/><Relationship Id="rId7" Type="http://schemas.openxmlformats.org/officeDocument/2006/relationships/slideLayout" Target="../slideLayouts/slideLayout2.xml"/><Relationship Id="rId8" Type="http://schemas.openxmlformats.org/officeDocument/2006/relationships/notesSlide" Target="../notesSlides/notesSlide8.xml"/><Relationship Id="rId9" Type="http://schemas.openxmlformats.org/officeDocument/2006/relationships/image" Target="../media/image16.jpeg"/><Relationship Id="rId10" Type="http://schemas.openxmlformats.org/officeDocument/2006/relationships/image" Target="../media/image6.png"/><Relationship Id="rId1" Type="http://schemas.openxmlformats.org/officeDocument/2006/relationships/customXml" Target="../../customXml/item7.xml"/><Relationship Id="rId2"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video" Target="NULL" TargetMode="External"/><Relationship Id="rId4" Type="http://schemas.openxmlformats.org/officeDocument/2006/relationships/customXml" Target="../../customXml/item29.xml"/><Relationship Id="rId5" Type="http://schemas.openxmlformats.org/officeDocument/2006/relationships/tags" Target="../tags/tag18.xml"/><Relationship Id="rId6" Type="http://schemas.microsoft.com/office/2007/relationships/media" Target="../media/media9.mp4"/><Relationship Id="rId7" Type="http://schemas.openxmlformats.org/officeDocument/2006/relationships/slideLayout" Target="../slideLayouts/slideLayout7.xml"/><Relationship Id="rId8" Type="http://schemas.openxmlformats.org/officeDocument/2006/relationships/notesSlide" Target="../notesSlides/notesSlide9.xml"/><Relationship Id="rId9" Type="http://schemas.openxmlformats.org/officeDocument/2006/relationships/image" Target="../media/image6.png"/><Relationship Id="rId1" Type="http://schemas.openxmlformats.org/officeDocument/2006/relationships/customXml" Target="../../customXml/item32.xml"/><Relationship Id="rId2"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Federal Programs</a:t>
            </a:r>
            <a:br>
              <a:rPr lang="en-US" dirty="0" smtClean="0"/>
            </a:br>
            <a:r>
              <a:rPr lang="en-US" dirty="0"/>
              <a:t>Title </a:t>
            </a:r>
            <a:r>
              <a:rPr lang="en-US" dirty="0" smtClean="0"/>
              <a:t>I</a:t>
            </a:r>
            <a:endParaRPr lang="en-US" dirty="0"/>
          </a:p>
        </p:txBody>
      </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38600" y="3657600"/>
            <a:ext cx="1252387" cy="1324356"/>
          </a:xfrm>
          <a:prstGeom prst="rect">
            <a:avLst/>
          </a:prstGeom>
        </p:spPr>
      </p:pic>
      <p:sp>
        <p:nvSpPr>
          <p:cNvPr id="4" name="TextBox 3"/>
          <p:cNvSpPr txBox="1"/>
          <p:nvPr/>
        </p:nvSpPr>
        <p:spPr>
          <a:xfrm>
            <a:off x="3505200" y="6216134"/>
            <a:ext cx="4648200" cy="369332"/>
          </a:xfrm>
          <a:prstGeom prst="rect">
            <a:avLst/>
          </a:prstGeom>
          <a:solidFill>
            <a:schemeClr val="bg1"/>
          </a:solidFill>
          <a:ln w="31750">
            <a:solidFill>
              <a:schemeClr val="tx1"/>
            </a:solidFill>
          </a:ln>
        </p:spPr>
        <p:txBody>
          <a:bodyPr wrap="square" rtlCol="0">
            <a:spAutoFit/>
          </a:bodyPr>
          <a:lstStyle/>
          <a:p>
            <a:pPr algn="ctr"/>
            <a:r>
              <a:rPr lang="en-US" dirty="0"/>
              <a:t>C</a:t>
            </a:r>
            <a:r>
              <a:rPr lang="en-US" dirty="0" smtClean="0"/>
              <a:t>lick into Slide Show mode to hear the audio.  </a:t>
            </a:r>
            <a:endParaRPr lang="en-US" dirty="0"/>
          </a:p>
        </p:txBody>
      </p:sp>
      <p:pic>
        <p:nvPicPr>
          <p:cNvPr id="5" name="tmp49D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14.3854"/>
                </p14:media>
              </p:ext>
            </p:extLst>
          </p:nvPr>
        </p:nvPicPr>
        <p:blipFill>
          <a:blip r:embed="rId10"/>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621017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707" y="744415"/>
            <a:ext cx="6798734" cy="1303867"/>
          </a:xfrm>
        </p:spPr>
        <p:txBody>
          <a:bodyPr>
            <a:normAutofit fontScale="90000"/>
          </a:bodyPr>
          <a:lstStyle/>
          <a:p>
            <a:r>
              <a:rPr lang="en-US" dirty="0" smtClean="0"/>
              <a:t>Which students receive services at KPBSD Title I schools?</a:t>
            </a:r>
            <a:endParaRPr lang="en-US" dirty="0"/>
          </a:p>
        </p:txBody>
      </p:sp>
      <p:sp>
        <p:nvSpPr>
          <p:cNvPr id="3" name="Content Placeholder 2"/>
          <p:cNvSpPr>
            <a:spLocks noGrp="1"/>
          </p:cNvSpPr>
          <p:nvPr>
            <p:ph idx="1"/>
          </p:nvPr>
        </p:nvSpPr>
        <p:spPr>
          <a:xfrm>
            <a:off x="1150707" y="2444151"/>
            <a:ext cx="6798736" cy="3444997"/>
          </a:xfrm>
        </p:spPr>
        <p:txBody>
          <a:bodyPr/>
          <a:lstStyle/>
          <a:p>
            <a:r>
              <a:rPr lang="en-US" sz="2000" u="sng" dirty="0" smtClean="0"/>
              <a:t>Step 1:</a:t>
            </a:r>
            <a:r>
              <a:rPr lang="en-US" sz="2000" dirty="0" smtClean="0"/>
              <a:t>  </a:t>
            </a:r>
            <a:r>
              <a:rPr lang="en-US" sz="2000" dirty="0" err="1" smtClean="0"/>
              <a:t>AIMSweb</a:t>
            </a:r>
            <a:r>
              <a:rPr lang="en-US" sz="2000" dirty="0" smtClean="0"/>
              <a:t> identifies students performing below the 25</a:t>
            </a:r>
            <a:r>
              <a:rPr lang="en-US" sz="2000" baseline="30000" dirty="0" smtClean="0"/>
              <a:t>th</a:t>
            </a:r>
            <a:r>
              <a:rPr lang="en-US" sz="2000" dirty="0" smtClean="0"/>
              <a:t> percentile</a:t>
            </a:r>
          </a:p>
          <a:p>
            <a:r>
              <a:rPr lang="en-US" sz="2000" u="sng" dirty="0" smtClean="0"/>
              <a:t>Step 2:</a:t>
            </a:r>
            <a:r>
              <a:rPr lang="en-US" sz="2000" dirty="0" smtClean="0"/>
              <a:t>  Teams of teachers match student needs to Title 1 services</a:t>
            </a:r>
          </a:p>
          <a:p>
            <a:r>
              <a:rPr lang="en-US" sz="2000" u="sng" dirty="0" smtClean="0"/>
              <a:t>Step 3:</a:t>
            </a:r>
            <a:r>
              <a:rPr lang="en-US" sz="2000" dirty="0" smtClean="0"/>
              <a:t>  Second assessment administered</a:t>
            </a:r>
          </a:p>
          <a:p>
            <a:r>
              <a:rPr lang="en-US" sz="2000" u="sng" dirty="0" smtClean="0"/>
              <a:t>Step 4:</a:t>
            </a:r>
            <a:r>
              <a:rPr lang="en-US" sz="2000" dirty="0" smtClean="0"/>
              <a:t>  Parents notified of eligibility</a:t>
            </a:r>
          </a:p>
          <a:p>
            <a:r>
              <a:rPr lang="en-US" sz="2000" u="sng" dirty="0" smtClean="0"/>
              <a:t>Step 5:</a:t>
            </a:r>
            <a:r>
              <a:rPr lang="en-US" sz="2000" dirty="0" smtClean="0"/>
              <a:t>  Services begin </a:t>
            </a:r>
            <a:r>
              <a:rPr lang="en-US" sz="2000" dirty="0" smtClean="0">
                <a:sym typeface="Wingdings" panose="05000000000000000000" pitchFamily="2" charset="2"/>
              </a:rPr>
              <a:t></a:t>
            </a:r>
            <a:endParaRPr lang="en-US" sz="2000" dirty="0" smtClean="0"/>
          </a:p>
          <a:p>
            <a:endParaRPr lang="en-US" dirty="0"/>
          </a:p>
        </p:txBody>
      </p:sp>
      <p:sp>
        <p:nvSpPr>
          <p:cNvPr id="4" name="Rounded Rectangular Callout 3"/>
          <p:cNvSpPr/>
          <p:nvPr/>
        </p:nvSpPr>
        <p:spPr>
          <a:xfrm>
            <a:off x="6629400" y="4030132"/>
            <a:ext cx="1800629" cy="1905000"/>
          </a:xfrm>
          <a:prstGeom prst="wedgeRoundRectCallout">
            <a:avLst>
              <a:gd name="adj1" fmla="val -84076"/>
              <a:gd name="adj2" fmla="val 354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process is done three times each school year – Fall, Winter &amp; Spring.</a:t>
            </a:r>
            <a:endParaRPr lang="en-US" dirty="0"/>
          </a:p>
        </p:txBody>
      </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01928" y="5408136"/>
            <a:ext cx="4733925" cy="962025"/>
          </a:xfrm>
          <a:prstGeom prst="rect">
            <a:avLst/>
          </a:prstGeom>
        </p:spPr>
      </p:pic>
      <p:sp>
        <p:nvSpPr>
          <p:cNvPr id="6" name="Slide Number Placeholder 5"/>
          <p:cNvSpPr>
            <a:spLocks noGrp="1"/>
          </p:cNvSpPr>
          <p:nvPr>
            <p:ph type="sldNum" sz="quarter" idx="12"/>
          </p:nvPr>
        </p:nvSpPr>
        <p:spPr>
          <a:xfrm>
            <a:off x="7949441" y="6090761"/>
            <a:ext cx="395510" cy="279400"/>
          </a:xfrm>
          <a:solidFill>
            <a:srgbClr val="DFFAFD"/>
          </a:solidFill>
          <a:ln>
            <a:solidFill>
              <a:schemeClr val="tx1"/>
            </a:solidFill>
          </a:ln>
        </p:spPr>
        <p:txBody>
          <a:bodyPr/>
          <a:lstStyle/>
          <a:p>
            <a:pPr algn="ctr"/>
            <a:fld id="{6E96AF0D-D356-437A-BB16-2415A9938689}" type="slidenum">
              <a:rPr lang="en-US" smtClean="0"/>
              <a:pPr algn="ctr"/>
              <a:t>10</a:t>
            </a:fld>
            <a:endParaRPr lang="en-US" dirty="0"/>
          </a:p>
        </p:txBody>
      </p:sp>
      <p:pic>
        <p:nvPicPr>
          <p:cNvPr id="7" name="tmp5B7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13.4739"/>
                </p14:media>
              </p:ext>
            </p:extLst>
          </p:nvPr>
        </p:nvPicPr>
        <p:blipFill>
          <a:blip r:embed="rId10"/>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177179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362200"/>
            <a:ext cx="6798736" cy="2108865"/>
          </a:xfrm>
        </p:spPr>
        <p:txBody>
          <a:bodyPr>
            <a:normAutofit lnSpcReduction="10000"/>
          </a:bodyPr>
          <a:lstStyle/>
          <a:p>
            <a:r>
              <a:rPr lang="en-US" dirty="0" smtClean="0"/>
              <a:t>1% of the Title 1 budget is devoted to parent involvement activities.  Each school has an activity in the Fall and again in the Spring.  Activities and purchases using parent involvement funds are determined based on student needs during Title 1 meetings.</a:t>
            </a:r>
          </a:p>
        </p:txBody>
      </p:sp>
      <p:sp>
        <p:nvSpPr>
          <p:cNvPr id="4" name="TextBox 3"/>
          <p:cNvSpPr txBox="1"/>
          <p:nvPr/>
        </p:nvSpPr>
        <p:spPr>
          <a:xfrm rot="20684396">
            <a:off x="2537820" y="4631402"/>
            <a:ext cx="2436949" cy="369332"/>
          </a:xfrm>
          <a:prstGeom prst="rect">
            <a:avLst/>
          </a:prstGeom>
          <a:solidFill>
            <a:srgbClr val="DFFAFD"/>
          </a:solidFill>
          <a:ln>
            <a:solidFill>
              <a:schemeClr val="tx1"/>
            </a:solidFill>
          </a:ln>
        </p:spPr>
        <p:txBody>
          <a:bodyPr wrap="none" rtlCol="0">
            <a:spAutoFit/>
          </a:bodyPr>
          <a:lstStyle/>
          <a:p>
            <a:r>
              <a:rPr lang="en-US" dirty="0" smtClean="0"/>
              <a:t>Make and Take Activities</a:t>
            </a:r>
            <a:endParaRPr lang="en-US" dirty="0"/>
          </a:p>
        </p:txBody>
      </p:sp>
      <p:sp>
        <p:nvSpPr>
          <p:cNvPr id="5" name="TextBox 4"/>
          <p:cNvSpPr txBox="1"/>
          <p:nvPr/>
        </p:nvSpPr>
        <p:spPr>
          <a:xfrm rot="743891">
            <a:off x="3601993" y="5541380"/>
            <a:ext cx="2149563"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smtClean="0"/>
              <a:t>Kindergarten material</a:t>
            </a:r>
            <a:endParaRPr lang="en-US" dirty="0"/>
          </a:p>
        </p:txBody>
      </p:sp>
      <p:sp>
        <p:nvSpPr>
          <p:cNvPr id="6" name="TextBox 5"/>
          <p:cNvSpPr txBox="1"/>
          <p:nvPr/>
        </p:nvSpPr>
        <p:spPr>
          <a:xfrm rot="1492745">
            <a:off x="962633" y="4631402"/>
            <a:ext cx="1152880" cy="369332"/>
          </a:xfrm>
          <a:prstGeom prst="rect">
            <a:avLst/>
          </a:prstGeom>
          <a:solidFill>
            <a:srgbClr val="DEFDC7"/>
          </a:solidFill>
          <a:ln>
            <a:solidFill>
              <a:schemeClr val="tx1"/>
            </a:solidFill>
          </a:ln>
        </p:spPr>
        <p:txBody>
          <a:bodyPr wrap="none" rtlCol="0">
            <a:spAutoFit/>
          </a:bodyPr>
          <a:lstStyle/>
          <a:p>
            <a:r>
              <a:rPr lang="en-US" dirty="0" smtClean="0"/>
              <a:t>Book Bags</a:t>
            </a:r>
            <a:endParaRPr lang="en-US" dirty="0"/>
          </a:p>
        </p:txBody>
      </p:sp>
      <p:sp>
        <p:nvSpPr>
          <p:cNvPr id="7" name="TextBox 6"/>
          <p:cNvSpPr txBox="1"/>
          <p:nvPr/>
        </p:nvSpPr>
        <p:spPr>
          <a:xfrm>
            <a:off x="1389021" y="5589076"/>
            <a:ext cx="1501373" cy="369332"/>
          </a:xfrm>
          <a:prstGeom prst="rect">
            <a:avLst/>
          </a:prstGeom>
          <a:solidFill>
            <a:srgbClr val="F7FBC9"/>
          </a:solidFill>
          <a:ln>
            <a:solidFill>
              <a:schemeClr val="tx1"/>
            </a:solidFill>
          </a:ln>
        </p:spPr>
        <p:txBody>
          <a:bodyPr wrap="none" rtlCol="0">
            <a:spAutoFit/>
          </a:bodyPr>
          <a:lstStyle/>
          <a:p>
            <a:r>
              <a:rPr lang="en-US" dirty="0" smtClean="0"/>
              <a:t>Reading nights</a:t>
            </a:r>
            <a:endParaRPr lang="en-US" dirty="0"/>
          </a:p>
        </p:txBody>
      </p:sp>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62200" y="1023038"/>
            <a:ext cx="4629150" cy="990600"/>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0302" y="4475581"/>
            <a:ext cx="1505205" cy="1458993"/>
          </a:xfrm>
          <a:prstGeom prst="rect">
            <a:avLst/>
          </a:prstGeom>
          <a:ln>
            <a:solidFill>
              <a:schemeClr val="accent1"/>
            </a:solidFill>
          </a:ln>
        </p:spPr>
      </p:pic>
      <p:sp>
        <p:nvSpPr>
          <p:cNvPr id="2" name="Slide Number Placeholder 1"/>
          <p:cNvSpPr>
            <a:spLocks noGrp="1"/>
          </p:cNvSpPr>
          <p:nvPr>
            <p:ph type="sldNum" sz="quarter" idx="12"/>
          </p:nvPr>
        </p:nvSpPr>
        <p:spPr>
          <a:xfrm>
            <a:off x="7971483" y="5997466"/>
            <a:ext cx="395510" cy="279400"/>
          </a:xfrm>
          <a:solidFill>
            <a:srgbClr val="DFFAFD"/>
          </a:solidFill>
          <a:ln>
            <a:solidFill>
              <a:schemeClr val="tx1"/>
            </a:solidFill>
          </a:ln>
        </p:spPr>
        <p:txBody>
          <a:bodyPr/>
          <a:lstStyle/>
          <a:p>
            <a:pPr algn="ctr"/>
            <a:fld id="{6E96AF0D-D356-437A-BB16-2415A9938689}" type="slidenum">
              <a:rPr lang="en-US" smtClean="0"/>
              <a:pPr algn="ctr"/>
              <a:t>11</a:t>
            </a:fld>
            <a:endParaRPr lang="en-US" dirty="0"/>
          </a:p>
        </p:txBody>
      </p:sp>
      <p:pic>
        <p:nvPicPr>
          <p:cNvPr id="9" name="tmpBD1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40.8866"/>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2894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Title I Pre-</a:t>
            </a:r>
            <a:r>
              <a:rPr lang="en-US" dirty="0"/>
              <a:t>k</a:t>
            </a:r>
            <a:r>
              <a:rPr lang="en-US" dirty="0" smtClean="0"/>
              <a:t>indergarten</a:t>
            </a:r>
            <a:br>
              <a:rPr lang="en-US" dirty="0" smtClean="0"/>
            </a:br>
            <a:endParaRPr lang="en-US" dirty="0"/>
          </a:p>
        </p:txBody>
      </p:sp>
      <p:pic>
        <p:nvPicPr>
          <p:cNvPr id="4" name="Picture 3" descr="Screen Clippi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5600" y="2745439"/>
            <a:ext cx="1195544" cy="1699199"/>
          </a:xfrm>
          <a:prstGeom prst="rect">
            <a:avLst/>
          </a:prstGeom>
          <a:ln>
            <a:solidFill>
              <a:schemeClr val="tx1"/>
            </a:solidFill>
          </a:ln>
        </p:spPr>
      </p:pic>
      <p:sp>
        <p:nvSpPr>
          <p:cNvPr id="6" name="TextBox 5"/>
          <p:cNvSpPr txBox="1"/>
          <p:nvPr/>
        </p:nvSpPr>
        <p:spPr>
          <a:xfrm>
            <a:off x="1106531" y="2606856"/>
            <a:ext cx="4988096" cy="646331"/>
          </a:xfrm>
          <a:prstGeom prst="rect">
            <a:avLst/>
          </a:prstGeom>
          <a:noFill/>
        </p:spPr>
        <p:txBody>
          <a:bodyPr wrap="square" rtlCol="0">
            <a:spAutoFit/>
          </a:bodyPr>
          <a:lstStyle/>
          <a:p>
            <a:r>
              <a:rPr lang="en-US" dirty="0" smtClean="0"/>
              <a:t>Approximately 180 pre-kindergarten students enrolled for the 2016-17 school year</a:t>
            </a:r>
            <a:endParaRPr lang="en-US" dirty="0"/>
          </a:p>
        </p:txBody>
      </p:sp>
      <p:sp>
        <p:nvSpPr>
          <p:cNvPr id="8" name="TextBox 7"/>
          <p:cNvSpPr txBox="1"/>
          <p:nvPr/>
        </p:nvSpPr>
        <p:spPr>
          <a:xfrm>
            <a:off x="1908751" y="3559454"/>
            <a:ext cx="3727302" cy="646331"/>
          </a:xfrm>
          <a:prstGeom prst="rect">
            <a:avLst/>
          </a:prstGeom>
          <a:noFill/>
        </p:spPr>
        <p:txBody>
          <a:bodyPr wrap="none" rtlCol="0">
            <a:spAutoFit/>
          </a:bodyPr>
          <a:lstStyle/>
          <a:p>
            <a:r>
              <a:rPr lang="en-US" dirty="0" smtClean="0"/>
              <a:t>Eligibility determined by DIAL </a:t>
            </a:r>
          </a:p>
          <a:p>
            <a:r>
              <a:rPr lang="en-US" dirty="0" smtClean="0"/>
              <a:t>Assessments administered in the Spring</a:t>
            </a:r>
            <a:endParaRPr lang="en-US" dirty="0"/>
          </a:p>
        </p:txBody>
      </p:sp>
      <p:sp>
        <p:nvSpPr>
          <p:cNvPr id="9" name="5-Point Star 8"/>
          <p:cNvSpPr/>
          <p:nvPr/>
        </p:nvSpPr>
        <p:spPr>
          <a:xfrm>
            <a:off x="647958" y="2717474"/>
            <a:ext cx="304800" cy="22279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387899" y="3640840"/>
            <a:ext cx="299244" cy="26738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5819" y="1121358"/>
            <a:ext cx="995362" cy="995362"/>
          </a:xfrm>
          <a:prstGeom prst="rect">
            <a:avLst/>
          </a:prstGeom>
          <a:ln>
            <a:solidFill>
              <a:schemeClr val="tx1"/>
            </a:solidFill>
          </a:ln>
        </p:spPr>
      </p:pic>
      <p:sp>
        <p:nvSpPr>
          <p:cNvPr id="13" name="5-Point Star 12"/>
          <p:cNvSpPr/>
          <p:nvPr/>
        </p:nvSpPr>
        <p:spPr>
          <a:xfrm>
            <a:off x="2362200" y="4770120"/>
            <a:ext cx="304800" cy="2667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743200" y="4724400"/>
            <a:ext cx="4685898" cy="1754326"/>
          </a:xfrm>
          <a:prstGeom prst="rect">
            <a:avLst/>
          </a:prstGeom>
          <a:noFill/>
        </p:spPr>
        <p:txBody>
          <a:bodyPr wrap="none" rtlCol="0">
            <a:spAutoFit/>
          </a:bodyPr>
          <a:lstStyle/>
          <a:p>
            <a:r>
              <a:rPr lang="en-US" u="sng" dirty="0" smtClean="0"/>
              <a:t>Pre-kindergarten programs focus on:</a:t>
            </a:r>
          </a:p>
          <a:p>
            <a:pPr marL="171450" indent="-171450">
              <a:buFont typeface="Arial" panose="020B0604020202020204" pitchFamily="34" charset="0"/>
              <a:buChar char="•"/>
            </a:pPr>
            <a:r>
              <a:rPr lang="en-US" dirty="0"/>
              <a:t>c</a:t>
            </a:r>
            <a:r>
              <a:rPr lang="en-US" dirty="0" smtClean="0"/>
              <a:t>reating a caring community of learners</a:t>
            </a:r>
          </a:p>
          <a:p>
            <a:pPr marL="171450" indent="-171450">
              <a:buFont typeface="Arial" panose="020B0604020202020204" pitchFamily="34" charset="0"/>
              <a:buChar char="•"/>
            </a:pPr>
            <a:r>
              <a:rPr lang="en-US" dirty="0"/>
              <a:t>t</a:t>
            </a:r>
            <a:r>
              <a:rPr lang="en-US" dirty="0" smtClean="0"/>
              <a:t>eaching to enhance development &amp; learning</a:t>
            </a:r>
          </a:p>
          <a:p>
            <a:pPr marL="171450" indent="-171450">
              <a:buFont typeface="Arial" panose="020B0604020202020204" pitchFamily="34" charset="0"/>
              <a:buChar char="•"/>
            </a:pPr>
            <a:r>
              <a:rPr lang="en-US" dirty="0"/>
              <a:t>p</a:t>
            </a:r>
            <a:r>
              <a:rPr lang="en-US" dirty="0" smtClean="0"/>
              <a:t>lanning curriculum to achieve important goals</a:t>
            </a:r>
          </a:p>
          <a:p>
            <a:pPr marL="171450" indent="-171450">
              <a:buFont typeface="Arial" panose="020B0604020202020204" pitchFamily="34" charset="0"/>
              <a:buChar char="•"/>
            </a:pPr>
            <a:r>
              <a:rPr lang="en-US" dirty="0"/>
              <a:t>a</a:t>
            </a:r>
            <a:r>
              <a:rPr lang="en-US" dirty="0" smtClean="0"/>
              <a:t>ssessing children’s development &amp; learning</a:t>
            </a:r>
          </a:p>
          <a:p>
            <a:pPr marL="171450" indent="-171450">
              <a:buFont typeface="Arial" panose="020B0604020202020204" pitchFamily="34" charset="0"/>
              <a:buChar char="•"/>
            </a:pPr>
            <a:r>
              <a:rPr lang="en-US" dirty="0"/>
              <a:t>e</a:t>
            </a:r>
            <a:r>
              <a:rPr lang="en-US" dirty="0" smtClean="0"/>
              <a:t>stablishing reciprocal relationship with families</a:t>
            </a:r>
            <a:endParaRPr lang="en-US" dirty="0"/>
          </a:p>
        </p:txBody>
      </p:sp>
      <p:sp>
        <p:nvSpPr>
          <p:cNvPr id="3" name="Slide Number Placeholder 2"/>
          <p:cNvSpPr>
            <a:spLocks noGrp="1"/>
          </p:cNvSpPr>
          <p:nvPr>
            <p:ph type="sldNum" sz="quarter" idx="12"/>
          </p:nvPr>
        </p:nvSpPr>
        <p:spPr>
          <a:xfrm>
            <a:off x="7938448" y="6096000"/>
            <a:ext cx="395510" cy="279400"/>
          </a:xfrm>
          <a:solidFill>
            <a:srgbClr val="DFFAFD"/>
          </a:solidFill>
          <a:ln>
            <a:solidFill>
              <a:schemeClr val="tx1"/>
            </a:solidFill>
          </a:ln>
        </p:spPr>
        <p:txBody>
          <a:bodyPr/>
          <a:lstStyle/>
          <a:p>
            <a:pPr algn="ctr"/>
            <a:fld id="{6E96AF0D-D356-437A-BB16-2415A9938689}" type="slidenum">
              <a:rPr lang="en-US" smtClean="0"/>
              <a:pPr algn="ctr"/>
              <a:t>12</a:t>
            </a:fld>
            <a:endParaRPr lang="en-US"/>
          </a:p>
        </p:txBody>
      </p:sp>
      <p:pic>
        <p:nvPicPr>
          <p:cNvPr id="12" name="tmp1FA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9.331"/>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310339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838200"/>
            <a:ext cx="6799262" cy="990600"/>
          </a:xfrm>
        </p:spPr>
        <p:txBody>
          <a:bodyPr>
            <a:normAutofit/>
          </a:bodyPr>
          <a:lstStyle/>
          <a:p>
            <a:pPr marL="0" indent="0">
              <a:buNone/>
            </a:pPr>
            <a:r>
              <a:rPr lang="en-US" b="1" dirty="0" smtClean="0"/>
              <a:t>All programs use Sonday Systems, Sound Partners, or Houghton </a:t>
            </a:r>
            <a:r>
              <a:rPr lang="en-US" b="1" dirty="0" err="1" smtClean="0"/>
              <a:t>Miflin</a:t>
            </a:r>
            <a:r>
              <a:rPr lang="en-US" b="1" dirty="0" smtClean="0"/>
              <a:t> Intervention.</a:t>
            </a:r>
          </a:p>
        </p:txBody>
      </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000" y="1981200"/>
            <a:ext cx="1790700" cy="1057275"/>
          </a:xfrm>
          <a:prstGeom prst="rect">
            <a:avLst/>
          </a:prstGeom>
          <a:ln>
            <a:solidFill>
              <a:schemeClr val="tx1"/>
            </a:solidFill>
          </a:ln>
        </p:spPr>
      </p:pic>
      <p:pic>
        <p:nvPicPr>
          <p:cNvPr id="7" name="Picture 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303837" y="1694936"/>
            <a:ext cx="2714625" cy="1685925"/>
          </a:xfrm>
          <a:prstGeom prst="rect">
            <a:avLst/>
          </a:prstGeom>
          <a:ln>
            <a:solidFill>
              <a:schemeClr val="tx1"/>
            </a:solidFill>
          </a:ln>
        </p:spPr>
      </p:pic>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95600" y="4051548"/>
            <a:ext cx="1447800" cy="1881405"/>
          </a:xfrm>
          <a:prstGeom prst="rect">
            <a:avLst/>
          </a:prstGeom>
          <a:ln>
            <a:solidFill>
              <a:schemeClr val="tx1"/>
            </a:solidFill>
          </a:ln>
        </p:spPr>
      </p:pic>
      <p:sp>
        <p:nvSpPr>
          <p:cNvPr id="9" name="TextBox 8"/>
          <p:cNvSpPr txBox="1"/>
          <p:nvPr/>
        </p:nvSpPr>
        <p:spPr>
          <a:xfrm>
            <a:off x="560599" y="3190875"/>
            <a:ext cx="2193502" cy="1477328"/>
          </a:xfrm>
          <a:prstGeom prst="rect">
            <a:avLst/>
          </a:prstGeom>
          <a:noFill/>
        </p:spPr>
        <p:txBody>
          <a:bodyPr wrap="square" rtlCol="0">
            <a:spAutoFit/>
          </a:bodyPr>
          <a:lstStyle/>
          <a:p>
            <a:pPr algn="ctr"/>
            <a:r>
              <a:rPr lang="en-US" dirty="0" smtClean="0"/>
              <a:t>This research based</a:t>
            </a:r>
          </a:p>
          <a:p>
            <a:pPr algn="ctr"/>
            <a:r>
              <a:rPr lang="en-US" dirty="0"/>
              <a:t>p</a:t>
            </a:r>
            <a:r>
              <a:rPr lang="en-US" dirty="0" smtClean="0"/>
              <a:t>rogram provides support from </a:t>
            </a:r>
          </a:p>
          <a:p>
            <a:pPr algn="ctr"/>
            <a:r>
              <a:rPr lang="en-US" dirty="0" smtClean="0"/>
              <a:t>beginning reading to </a:t>
            </a:r>
          </a:p>
          <a:p>
            <a:pPr algn="ctr"/>
            <a:r>
              <a:rPr lang="en-US" dirty="0"/>
              <a:t>e</a:t>
            </a:r>
            <a:r>
              <a:rPr lang="en-US" dirty="0" smtClean="0"/>
              <a:t>nd of second grade</a:t>
            </a:r>
            <a:endParaRPr lang="en-US" dirty="0"/>
          </a:p>
        </p:txBody>
      </p:sp>
      <p:sp>
        <p:nvSpPr>
          <p:cNvPr id="10" name="TextBox 9"/>
          <p:cNvSpPr txBox="1"/>
          <p:nvPr/>
        </p:nvSpPr>
        <p:spPr>
          <a:xfrm>
            <a:off x="4484899" y="5034088"/>
            <a:ext cx="1675459" cy="923330"/>
          </a:xfrm>
          <a:prstGeom prst="rect">
            <a:avLst/>
          </a:prstGeom>
          <a:noFill/>
        </p:spPr>
        <p:txBody>
          <a:bodyPr wrap="none" rtlCol="0">
            <a:spAutoFit/>
          </a:bodyPr>
          <a:lstStyle/>
          <a:p>
            <a:r>
              <a:rPr lang="en-US" dirty="0" smtClean="0"/>
              <a:t>Sound Partners </a:t>
            </a:r>
          </a:p>
          <a:p>
            <a:r>
              <a:rPr lang="en-US" dirty="0"/>
              <a:t>f</a:t>
            </a:r>
            <a:r>
              <a:rPr lang="en-US" dirty="0" smtClean="0"/>
              <a:t>ocuses on early </a:t>
            </a:r>
          </a:p>
          <a:p>
            <a:r>
              <a:rPr lang="en-US" dirty="0" smtClean="0"/>
              <a:t>reading skills. </a:t>
            </a:r>
            <a:endParaRPr lang="en-US" dirty="0"/>
          </a:p>
        </p:txBody>
      </p:sp>
      <p:sp>
        <p:nvSpPr>
          <p:cNvPr id="11" name="TextBox 10"/>
          <p:cNvSpPr txBox="1"/>
          <p:nvPr/>
        </p:nvSpPr>
        <p:spPr>
          <a:xfrm>
            <a:off x="5505238" y="3385162"/>
            <a:ext cx="3322769" cy="1200329"/>
          </a:xfrm>
          <a:prstGeom prst="rect">
            <a:avLst/>
          </a:prstGeom>
          <a:noFill/>
        </p:spPr>
        <p:txBody>
          <a:bodyPr wrap="none" rtlCol="0">
            <a:spAutoFit/>
          </a:bodyPr>
          <a:lstStyle/>
          <a:p>
            <a:r>
              <a:rPr lang="en-US" dirty="0" smtClean="0"/>
              <a:t>Houghton </a:t>
            </a:r>
            <a:r>
              <a:rPr lang="en-US" dirty="0" err="1" smtClean="0"/>
              <a:t>Miflin</a:t>
            </a:r>
            <a:r>
              <a:rPr lang="en-US" dirty="0" smtClean="0"/>
              <a:t> Intervention kits </a:t>
            </a:r>
          </a:p>
          <a:p>
            <a:r>
              <a:rPr lang="en-US" dirty="0"/>
              <a:t>t</a:t>
            </a:r>
            <a:r>
              <a:rPr lang="en-US" dirty="0" smtClean="0"/>
              <a:t>arget, apply and practice key</a:t>
            </a:r>
          </a:p>
          <a:p>
            <a:r>
              <a:rPr lang="en-US" dirty="0" smtClean="0"/>
              <a:t>Reading foundation skills in </a:t>
            </a:r>
          </a:p>
          <a:p>
            <a:r>
              <a:rPr lang="en-US" dirty="0" smtClean="0"/>
              <a:t>the primary grades</a:t>
            </a:r>
            <a:endParaRPr lang="en-US" dirty="0"/>
          </a:p>
        </p:txBody>
      </p:sp>
      <p:sp>
        <p:nvSpPr>
          <p:cNvPr id="2" name="Slide Number Placeholder 1"/>
          <p:cNvSpPr>
            <a:spLocks noGrp="1"/>
          </p:cNvSpPr>
          <p:nvPr>
            <p:ph type="sldNum" sz="quarter" idx="12"/>
          </p:nvPr>
        </p:nvSpPr>
        <p:spPr>
          <a:xfrm>
            <a:off x="7924800" y="6096000"/>
            <a:ext cx="395510" cy="279400"/>
          </a:xfrm>
          <a:solidFill>
            <a:srgbClr val="DFFAFD"/>
          </a:solidFill>
          <a:ln>
            <a:solidFill>
              <a:schemeClr val="tx1"/>
            </a:solidFill>
          </a:ln>
        </p:spPr>
        <p:txBody>
          <a:bodyPr/>
          <a:lstStyle/>
          <a:p>
            <a:pPr algn="ctr"/>
            <a:fld id="{6E96AF0D-D356-437A-BB16-2415A9938689}" type="slidenum">
              <a:rPr lang="en-US" smtClean="0"/>
              <a:pPr algn="ctr"/>
              <a:t>13</a:t>
            </a:fld>
            <a:endParaRPr lang="en-US"/>
          </a:p>
        </p:txBody>
      </p:sp>
      <p:pic>
        <p:nvPicPr>
          <p:cNvPr id="6" name="tmpB0F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71.7324"/>
                </p14:media>
              </p:ext>
            </p:extLst>
          </p:nvPr>
        </p:nvPicPr>
        <p:blipFill>
          <a:blip r:embed="rId12"/>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125804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174633"/>
            <a:ext cx="4976041" cy="2123658"/>
          </a:xfrm>
          <a:prstGeom prst="rect">
            <a:avLst/>
          </a:prstGeom>
          <a:noFill/>
        </p:spPr>
        <p:txBody>
          <a:bodyPr wrap="none" rtlCol="0">
            <a:spAutoFit/>
          </a:bodyPr>
          <a:lstStyle/>
          <a:p>
            <a:pPr algn="ctr"/>
            <a:r>
              <a:rPr lang="en-US" sz="4400" dirty="0" smtClean="0"/>
              <a:t>KPBSD Title I funds </a:t>
            </a:r>
          </a:p>
          <a:p>
            <a:pPr algn="ctr"/>
            <a:r>
              <a:rPr lang="en-US" sz="4400" dirty="0" smtClean="0"/>
              <a:t>provide services </a:t>
            </a:r>
          </a:p>
          <a:p>
            <a:pPr algn="ctr"/>
            <a:r>
              <a:rPr lang="en-US" sz="4400" dirty="0" smtClean="0"/>
              <a:t>to over 500 students</a:t>
            </a:r>
            <a:r>
              <a:rPr lang="en-US" dirty="0" smtClean="0"/>
              <a:t>.</a:t>
            </a:r>
            <a:endParaRPr lang="en-US" dirty="0"/>
          </a:p>
        </p:txBody>
      </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58000" y="4419600"/>
            <a:ext cx="1524000" cy="1524000"/>
          </a:xfrm>
          <a:prstGeom prst="rect">
            <a:avLst/>
          </a:prstGeom>
          <a:ln>
            <a:solidFill>
              <a:schemeClr val="tx1"/>
            </a:solidFill>
          </a:ln>
        </p:spPr>
      </p:pic>
      <p:pic>
        <p:nvPicPr>
          <p:cNvPr id="9"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4400" y="609600"/>
            <a:ext cx="1479985" cy="1565033"/>
          </a:xfrm>
          <a:prstGeom prst="rect">
            <a:avLst/>
          </a:prstGeom>
          <a:ln>
            <a:solidFill>
              <a:srgbClr val="002060"/>
            </a:solidFill>
          </a:ln>
        </p:spPr>
      </p:pic>
      <p:sp>
        <p:nvSpPr>
          <p:cNvPr id="2" name="Slide Number Placeholder 1"/>
          <p:cNvSpPr>
            <a:spLocks noGrp="1"/>
          </p:cNvSpPr>
          <p:nvPr>
            <p:ph type="sldNum" sz="quarter" idx="12"/>
          </p:nvPr>
        </p:nvSpPr>
        <p:spPr>
          <a:xfrm>
            <a:off x="7924800" y="6064909"/>
            <a:ext cx="395510" cy="279400"/>
          </a:xfrm>
          <a:solidFill>
            <a:srgbClr val="DFFAFD"/>
          </a:solidFill>
          <a:ln>
            <a:solidFill>
              <a:schemeClr val="tx1"/>
            </a:solidFill>
          </a:ln>
        </p:spPr>
        <p:txBody>
          <a:bodyPr/>
          <a:lstStyle/>
          <a:p>
            <a:pPr algn="ctr"/>
            <a:fld id="{6E96AF0D-D356-437A-BB16-2415A9938689}" type="slidenum">
              <a:rPr lang="en-US" smtClean="0"/>
              <a:pPr algn="ctr"/>
              <a:t>14</a:t>
            </a:fld>
            <a:endParaRPr lang="en-US" dirty="0"/>
          </a:p>
        </p:txBody>
      </p:sp>
      <p:pic>
        <p:nvPicPr>
          <p:cNvPr id="7" name="tmp8042">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26.1814"/>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427614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2264" y="1422648"/>
            <a:ext cx="2070373" cy="1484240"/>
          </a:xfrm>
          <a:prstGeom prst="rect">
            <a:avLst/>
          </a:prstGeom>
          <a:ln>
            <a:solidFill>
              <a:schemeClr val="tx1"/>
            </a:solidFill>
          </a:ln>
        </p:spPr>
      </p:pic>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5282" y="3352800"/>
            <a:ext cx="1864339" cy="1775175"/>
          </a:xfrm>
          <a:prstGeom prst="rect">
            <a:avLst/>
          </a:prstGeom>
          <a:ln>
            <a:solidFill>
              <a:schemeClr val="tx1"/>
            </a:solidFill>
          </a:ln>
        </p:spPr>
      </p:pic>
      <p:sp>
        <p:nvSpPr>
          <p:cNvPr id="21" name="Slide Number Placeholder 20"/>
          <p:cNvSpPr>
            <a:spLocks noGrp="1"/>
          </p:cNvSpPr>
          <p:nvPr>
            <p:ph type="sldNum" sz="quarter" idx="12"/>
          </p:nvPr>
        </p:nvSpPr>
        <p:spPr>
          <a:xfrm>
            <a:off x="7861866" y="6019800"/>
            <a:ext cx="395510" cy="279400"/>
          </a:xfrm>
          <a:solidFill>
            <a:srgbClr val="DFFAFD"/>
          </a:solidFill>
          <a:ln>
            <a:solidFill>
              <a:schemeClr val="tx1"/>
            </a:solidFill>
          </a:ln>
        </p:spPr>
        <p:txBody>
          <a:bodyPr/>
          <a:lstStyle/>
          <a:p>
            <a:pPr algn="ctr"/>
            <a:fld id="{6E96AF0D-D356-437A-BB16-2415A9938689}" type="slidenum">
              <a:rPr lang="en-US" smtClean="0"/>
              <a:pPr algn="ctr"/>
              <a:t>15</a:t>
            </a:fld>
            <a:endParaRPr lang="en-US"/>
          </a:p>
        </p:txBody>
      </p:sp>
      <p:sp>
        <p:nvSpPr>
          <p:cNvPr id="3" name="TextBox 2"/>
          <p:cNvSpPr txBox="1"/>
          <p:nvPr/>
        </p:nvSpPr>
        <p:spPr>
          <a:xfrm>
            <a:off x="1028400" y="1219200"/>
            <a:ext cx="4518729" cy="2308324"/>
          </a:xfrm>
          <a:prstGeom prst="rect">
            <a:avLst/>
          </a:prstGeom>
          <a:solidFill>
            <a:srgbClr val="DFFAFD"/>
          </a:solidFill>
          <a:ln>
            <a:solidFill>
              <a:schemeClr val="tx1"/>
            </a:solidFill>
          </a:ln>
        </p:spPr>
        <p:txBody>
          <a:bodyPr wrap="square" rtlCol="0">
            <a:spAutoFit/>
          </a:bodyPr>
          <a:lstStyle/>
          <a:p>
            <a:pPr algn="ctr"/>
            <a:r>
              <a:rPr lang="en-US" sz="2400" dirty="0" smtClean="0"/>
              <a:t>The link below will allow you to provide feedback on KPBSD Title I programs.  Your comments, questions, and feedback is greatly appreciated!</a:t>
            </a:r>
          </a:p>
          <a:p>
            <a:pPr algn="ctr"/>
            <a:r>
              <a:rPr lang="en-US" sz="2400" smtClean="0"/>
              <a:t> </a:t>
            </a:r>
            <a:r>
              <a:rPr lang="en-US"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1"/>
              </a:rPr>
              <a:t>https://www.surveymonkey.com/r/ZVZSJQZ</a:t>
            </a:r>
            <a:endParaRPr lang="en-US" dirty="0"/>
          </a:p>
        </p:txBody>
      </p:sp>
      <p:pic>
        <p:nvPicPr>
          <p:cNvPr id="4" name="tmpB68F">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9.9251"/>
                </p14:media>
              </p:ext>
            </p:extLst>
          </p:nvPr>
        </p:nvPicPr>
        <p:blipFill>
          <a:blip r:embed="rId12"/>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271227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Federal Programs</a:t>
            </a:r>
            <a:br>
              <a:rPr lang="en-US" dirty="0" smtClean="0"/>
            </a:br>
            <a:r>
              <a:rPr lang="en-US" dirty="0" smtClean="0"/>
              <a:t>District Office Personnel</a:t>
            </a:r>
            <a:endParaRPr lang="en-US" dirty="0"/>
          </a:p>
        </p:txBody>
      </p:sp>
      <p:sp>
        <p:nvSpPr>
          <p:cNvPr id="2" name="Slide Number Placeholder 1"/>
          <p:cNvSpPr>
            <a:spLocks noGrp="1"/>
          </p:cNvSpPr>
          <p:nvPr>
            <p:ph type="sldNum" sz="quarter" idx="12"/>
          </p:nvPr>
        </p:nvSpPr>
        <p:spPr>
          <a:xfrm>
            <a:off x="7866441" y="6096000"/>
            <a:ext cx="395510" cy="279400"/>
          </a:xfrm>
          <a:solidFill>
            <a:srgbClr val="DFFAFD"/>
          </a:solidFill>
          <a:ln>
            <a:solidFill>
              <a:schemeClr val="accent1"/>
            </a:solidFill>
          </a:ln>
        </p:spPr>
        <p:txBody>
          <a:bodyPr/>
          <a:lstStyle/>
          <a:p>
            <a:pPr algn="ctr"/>
            <a:fld id="{6E96AF0D-D356-437A-BB16-2415A9938689}" type="slidenum">
              <a:rPr lang="en-US" smtClean="0"/>
              <a:pPr algn="ctr"/>
              <a:t>16</a:t>
            </a:fld>
            <a:endParaRPr lang="en-US" dirty="0"/>
          </a:p>
        </p:txBody>
      </p:sp>
      <p:sp>
        <p:nvSpPr>
          <p:cNvPr id="5" name="TextBox 4"/>
          <p:cNvSpPr txBox="1"/>
          <p:nvPr/>
        </p:nvSpPr>
        <p:spPr>
          <a:xfrm>
            <a:off x="1676400" y="2449326"/>
            <a:ext cx="5943600" cy="923330"/>
          </a:xfrm>
          <a:prstGeom prst="rect">
            <a:avLst/>
          </a:prstGeom>
          <a:solidFill>
            <a:schemeClr val="accent5"/>
          </a:solidFill>
          <a:ln>
            <a:solidFill>
              <a:schemeClr val="tx1"/>
            </a:solidFill>
          </a:ln>
        </p:spPr>
        <p:txBody>
          <a:bodyPr wrap="square" rtlCol="0">
            <a:spAutoFit/>
          </a:bodyPr>
          <a:lstStyle/>
          <a:p>
            <a:pPr algn="ctr"/>
            <a:r>
              <a:rPr lang="en-US" dirty="0" smtClean="0"/>
              <a:t>Tim Vlasak, Director </a:t>
            </a:r>
          </a:p>
          <a:p>
            <a:pPr algn="ctr"/>
            <a:r>
              <a:rPr lang="en-US" dirty="0" smtClean="0"/>
              <a:t>Assessment, Curriculum, Federal Programs &amp; Small Schools</a:t>
            </a:r>
          </a:p>
          <a:p>
            <a:pPr algn="ctr"/>
            <a:r>
              <a:rPr lang="en-US" dirty="0" smtClean="0"/>
              <a:t>tvlasak@kpbd.org</a:t>
            </a:r>
            <a:endParaRPr lang="en-US" dirty="0"/>
          </a:p>
        </p:txBody>
      </p:sp>
      <p:pic>
        <p:nvPicPr>
          <p:cNvPr id="6" name="tmp2588">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23.1609"/>
                </p14:media>
              </p:ext>
            </p:extLst>
          </p:nvPr>
        </p:nvPicPr>
        <p:blipFill>
          <a:blip r:embed="rId9"/>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127995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I </a:t>
            </a:r>
            <a:endParaRPr lang="en-US" dirty="0"/>
          </a:p>
        </p:txBody>
      </p:sp>
      <p:sp>
        <p:nvSpPr>
          <p:cNvPr id="3" name="Content Placeholder 2"/>
          <p:cNvSpPr>
            <a:spLocks noGrp="1"/>
          </p:cNvSpPr>
          <p:nvPr>
            <p:ph idx="1"/>
          </p:nvPr>
        </p:nvSpPr>
        <p:spPr>
          <a:xfrm>
            <a:off x="1066800" y="2743200"/>
            <a:ext cx="6798736" cy="2234265"/>
          </a:xfrm>
        </p:spPr>
        <p:txBody>
          <a:bodyPr>
            <a:normAutofit/>
          </a:bodyPr>
          <a:lstStyle/>
          <a:p>
            <a:pPr marL="0" indent="0" algn="ctr">
              <a:buNone/>
            </a:pPr>
            <a:r>
              <a:rPr lang="en-US" sz="3200" dirty="0" smtClean="0"/>
              <a:t>KPBSD receives Title 1 funds to ensure that all children have a fair, equal, and significant opportunity to obtain a high-quality education.</a:t>
            </a:r>
          </a:p>
          <a:p>
            <a:pPr marL="0" indent="0">
              <a:buNone/>
            </a:pPr>
            <a:endParaRPr lang="en-US" dirty="0"/>
          </a:p>
        </p:txBody>
      </p:sp>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52600" y="609600"/>
            <a:ext cx="1524000" cy="1524000"/>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53200" y="4724400"/>
            <a:ext cx="1629170" cy="923925"/>
          </a:xfrm>
          <a:prstGeom prst="rect">
            <a:avLst/>
          </a:prstGeom>
          <a:ln>
            <a:solidFill>
              <a:srgbClr val="000000"/>
            </a:solidFill>
          </a:ln>
        </p:spPr>
      </p:pic>
      <p:sp>
        <p:nvSpPr>
          <p:cNvPr id="5" name="Slide Number Placeholder 4"/>
          <p:cNvSpPr>
            <a:spLocks noGrp="1"/>
          </p:cNvSpPr>
          <p:nvPr>
            <p:ph type="sldNum" sz="quarter" idx="12"/>
          </p:nvPr>
        </p:nvSpPr>
        <p:spPr>
          <a:xfrm>
            <a:off x="7897712" y="6096000"/>
            <a:ext cx="395510" cy="279400"/>
          </a:xfrm>
          <a:solidFill>
            <a:srgbClr val="DFFAFD"/>
          </a:solidFill>
          <a:ln>
            <a:solidFill>
              <a:srgbClr val="000000"/>
            </a:solidFill>
          </a:ln>
        </p:spPr>
        <p:txBody>
          <a:bodyPr/>
          <a:lstStyle/>
          <a:p>
            <a:pPr algn="ctr"/>
            <a:fld id="{6E96AF0D-D356-437A-BB16-2415A9938689}" type="slidenum">
              <a:rPr lang="en-US" smtClean="0"/>
              <a:pPr algn="ctr"/>
              <a:t>2</a:t>
            </a:fld>
            <a:endParaRPr lang="en-US" dirty="0"/>
          </a:p>
        </p:txBody>
      </p:sp>
      <p:pic>
        <p:nvPicPr>
          <p:cNvPr id="8" name="tmp9CD1">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43.3219"/>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382154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55645" y="6096000"/>
            <a:ext cx="395510" cy="279400"/>
          </a:xfrm>
          <a:solidFill>
            <a:srgbClr val="DFFAFD"/>
          </a:solidFill>
          <a:ln>
            <a:solidFill>
              <a:srgbClr val="000000"/>
            </a:solidFill>
          </a:ln>
        </p:spPr>
        <p:txBody>
          <a:bodyPr/>
          <a:lstStyle/>
          <a:p>
            <a:pPr algn="ctr"/>
            <a:fld id="{6E96AF0D-D356-437A-BB16-2415A9938689}" type="slidenum">
              <a:rPr lang="en-US" smtClean="0"/>
              <a:pPr algn="ctr"/>
              <a:t>3</a:t>
            </a:fld>
            <a:endParaRPr lang="en-US" dirty="0"/>
          </a:p>
        </p:txBody>
      </p:sp>
      <p:sp>
        <p:nvSpPr>
          <p:cNvPr id="2" name="Title 1"/>
          <p:cNvSpPr>
            <a:spLocks noGrp="1"/>
          </p:cNvSpPr>
          <p:nvPr>
            <p:ph type="title" idx="4294967295"/>
          </p:nvPr>
        </p:nvSpPr>
        <p:spPr>
          <a:xfrm>
            <a:off x="2344738" y="915988"/>
            <a:ext cx="6799262" cy="1303337"/>
          </a:xfrm>
        </p:spPr>
        <p:txBody>
          <a:bodyPr>
            <a:normAutofit fontScale="90000"/>
          </a:bodyPr>
          <a:lstStyle/>
          <a:p>
            <a:r>
              <a:rPr lang="en-US" dirty="0" smtClean="0"/>
              <a:t/>
            </a:r>
            <a:br>
              <a:rPr lang="en-US" dirty="0" smtClean="0"/>
            </a:br>
            <a:endParaRPr lang="en-US" dirty="0"/>
          </a:p>
        </p:txBody>
      </p:sp>
      <p:graphicFrame>
        <p:nvGraphicFramePr>
          <p:cNvPr id="10" name="Content Placeholder 8"/>
          <p:cNvGraphicFramePr>
            <a:graphicFrameLocks/>
          </p:cNvGraphicFramePr>
          <p:nvPr>
            <p:extLst/>
          </p:nvPr>
        </p:nvGraphicFramePr>
        <p:xfrm>
          <a:off x="1295400" y="838200"/>
          <a:ext cx="6172200" cy="5334004"/>
        </p:xfrm>
        <a:graphic>
          <a:graphicData uri="http://schemas.openxmlformats.org/drawingml/2006/table">
            <a:tbl>
              <a:tblPr firstRow="1" bandRow="1">
                <a:tableStyleId>{5C22544A-7EE6-4342-B048-85BDC9FD1C3A}</a:tableStyleId>
              </a:tblPr>
              <a:tblGrid>
                <a:gridCol w="1246624"/>
                <a:gridCol w="1648975"/>
                <a:gridCol w="1368590"/>
                <a:gridCol w="1908011"/>
              </a:tblGrid>
              <a:tr h="636165">
                <a:tc gridSpan="4">
                  <a:txBody>
                    <a:bodyPr/>
                    <a:lstStyle/>
                    <a:p>
                      <a:pPr algn="ctr"/>
                      <a:r>
                        <a:rPr lang="en-US" u="sng" dirty="0" smtClean="0">
                          <a:solidFill>
                            <a:schemeClr val="tx1"/>
                          </a:solidFill>
                        </a:rPr>
                        <a:t>2016-17 Federal Programs</a:t>
                      </a:r>
                      <a:r>
                        <a:rPr lang="en-US" u="sng" baseline="0" dirty="0" smtClean="0">
                          <a:solidFill>
                            <a:schemeClr val="tx1"/>
                          </a:solidFill>
                        </a:rPr>
                        <a:t> </a:t>
                      </a:r>
                      <a:r>
                        <a:rPr lang="en-US" u="sng" dirty="0" smtClean="0">
                          <a:solidFill>
                            <a:schemeClr val="tx1"/>
                          </a:solidFill>
                        </a:rPr>
                        <a:t>Budget</a:t>
                      </a:r>
                      <a:endParaRPr lang="en-US" u="sng" dirty="0">
                        <a:solidFill>
                          <a:schemeClr val="tx1"/>
                        </a:solidFill>
                      </a:endParaRPr>
                    </a:p>
                  </a:txBody>
                  <a:tcPr>
                    <a:solidFill>
                      <a:schemeClr val="accent5">
                        <a:lumMod val="60000"/>
                        <a:lumOff val="40000"/>
                      </a:schemeClr>
                    </a:solidFill>
                  </a:tcPr>
                </a:tc>
                <a:tc hMerge="1">
                  <a:txBody>
                    <a:bodyPr/>
                    <a:lstStyle/>
                    <a:p>
                      <a:pPr algn="ctr"/>
                      <a:endParaRPr lang="en-US" b="0" dirty="0">
                        <a:solidFill>
                          <a:schemeClr val="tx1"/>
                        </a:solidFill>
                      </a:endParaRPr>
                    </a:p>
                  </a:txBody>
                  <a:tcPr>
                    <a:solidFill>
                      <a:schemeClr val="accent1"/>
                    </a:solidFill>
                  </a:tcPr>
                </a:tc>
                <a:tc hMerge="1">
                  <a:txBody>
                    <a:bodyPr/>
                    <a:lstStyle/>
                    <a:p>
                      <a:pPr algn="ctr"/>
                      <a:endParaRPr lang="en-US" b="0" dirty="0">
                        <a:solidFill>
                          <a:schemeClr val="tx1"/>
                        </a:solidFill>
                      </a:endParaRPr>
                    </a:p>
                  </a:txBody>
                  <a:tcPr>
                    <a:solidFill>
                      <a:schemeClr val="accent1"/>
                    </a:solidFill>
                  </a:tcPr>
                </a:tc>
                <a:tc hMerge="1">
                  <a:txBody>
                    <a:bodyPr/>
                    <a:lstStyle/>
                    <a:p>
                      <a:pPr algn="ctr"/>
                      <a:endParaRPr lang="en-US" b="0" dirty="0">
                        <a:solidFill>
                          <a:schemeClr val="tx1"/>
                        </a:solidFill>
                      </a:endParaRPr>
                    </a:p>
                  </a:txBody>
                  <a:tcPr>
                    <a:solidFill>
                      <a:schemeClr val="accent1"/>
                    </a:solidFill>
                  </a:tcPr>
                </a:tc>
              </a:tr>
              <a:tr h="685101">
                <a:tc rowSpan="3">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Title I</a:t>
                      </a:r>
                      <a:endParaRPr lang="en-US" b="1" dirty="0">
                        <a:solidFill>
                          <a:schemeClr val="tx1"/>
                        </a:solidFill>
                      </a:endParaRPr>
                    </a:p>
                  </a:txBody>
                  <a:tcPr>
                    <a:solidFill>
                      <a:schemeClr val="accent1"/>
                    </a:solidFill>
                  </a:tcPr>
                </a:tc>
                <a:tc>
                  <a:txBody>
                    <a:bodyPr/>
                    <a:lstStyle/>
                    <a:p>
                      <a:pPr algn="l"/>
                      <a:r>
                        <a:rPr lang="en-US" sz="1400" dirty="0" smtClean="0"/>
                        <a:t>K-2</a:t>
                      </a:r>
                      <a:r>
                        <a:rPr lang="en-US" sz="1400" baseline="0" dirty="0" smtClean="0"/>
                        <a:t> reading support</a:t>
                      </a:r>
                      <a:endParaRPr lang="en-US" sz="1400" dirty="0"/>
                    </a:p>
                  </a:txBody>
                  <a:tcP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$933,635</a:t>
                      </a:r>
                    </a:p>
                    <a:p>
                      <a:pPr algn="ctr"/>
                      <a:endParaRPr lang="en-US" dirty="0"/>
                    </a:p>
                  </a:txBody>
                  <a:tcPr>
                    <a:solidFill>
                      <a:schemeClr val="accent1"/>
                    </a:solidFill>
                  </a:tcPr>
                </a:tc>
                <a:tc rowSpan="3">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0" dirty="0" smtClean="0">
                          <a:solidFill>
                            <a:schemeClr val="tx1"/>
                          </a:solidFill>
                        </a:rPr>
                        <a:t>$1,944,336</a:t>
                      </a:r>
                      <a:endParaRPr lang="en-US" b="0" dirty="0"/>
                    </a:p>
                  </a:txBody>
                  <a:tcPr>
                    <a:solidFill>
                      <a:schemeClr val="accent1"/>
                    </a:solidFill>
                  </a:tcPr>
                </a:tc>
              </a:tr>
              <a:tr h="685101">
                <a:tc vMerge="1">
                  <a:txBody>
                    <a:bodyPr/>
                    <a:lstStyle/>
                    <a:p>
                      <a:pPr algn="ctr"/>
                      <a:endParaRPr lang="en-US" dirty="0">
                        <a:solidFill>
                          <a:schemeClr val="tx1"/>
                        </a:solidFill>
                      </a:endParaRPr>
                    </a:p>
                  </a:txBody>
                  <a:tcPr>
                    <a:solidFill>
                      <a:schemeClr val="accent5">
                        <a:lumMod val="60000"/>
                        <a:lumOff val="40000"/>
                      </a:schemeClr>
                    </a:solidFill>
                  </a:tcPr>
                </a:tc>
                <a:tc>
                  <a:txBody>
                    <a:bodyPr/>
                    <a:lstStyle/>
                    <a:p>
                      <a:pPr algn="l"/>
                      <a:r>
                        <a:rPr lang="en-US" sz="1400" b="0" dirty="0" smtClean="0">
                          <a:solidFill>
                            <a:schemeClr val="tx1"/>
                          </a:solidFill>
                        </a:rPr>
                        <a:t>Pre-kindergarten</a:t>
                      </a:r>
                      <a:endParaRPr lang="en-US" sz="1400" b="0" dirty="0">
                        <a:solidFill>
                          <a:schemeClr val="tx1"/>
                        </a:solidFill>
                      </a:endParaRPr>
                    </a:p>
                  </a:txBody>
                  <a:tcP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$991,843</a:t>
                      </a:r>
                    </a:p>
                    <a:p>
                      <a:pPr algn="ctr"/>
                      <a:endParaRPr lang="en-US" b="0" dirty="0">
                        <a:solidFill>
                          <a:schemeClr val="tx1"/>
                        </a:solidFill>
                      </a:endParaRPr>
                    </a:p>
                  </a:txBody>
                  <a:tcPr>
                    <a:solidFill>
                      <a:schemeClr val="accent1"/>
                    </a:solidFill>
                  </a:tcPr>
                </a:tc>
                <a:tc vMerge="1">
                  <a:txBody>
                    <a:bodyPr/>
                    <a:lstStyle/>
                    <a:p>
                      <a:pPr algn="ctr"/>
                      <a:endParaRPr lang="en-US" b="0" dirty="0">
                        <a:solidFill>
                          <a:schemeClr val="tx1"/>
                        </a:solidFill>
                      </a:endParaRPr>
                    </a:p>
                  </a:txBody>
                  <a:tcPr>
                    <a:solidFill>
                      <a:schemeClr val="accent5">
                        <a:lumMod val="60000"/>
                        <a:lumOff val="40000"/>
                      </a:schemeClr>
                    </a:solidFill>
                  </a:tcPr>
                </a:tc>
              </a:tr>
              <a:tr h="685101">
                <a:tc vMerge="1">
                  <a:txBody>
                    <a:bodyPr/>
                    <a:lstStyle/>
                    <a:p>
                      <a:pPr algn="ctr"/>
                      <a:endParaRPr lang="en-US" dirty="0">
                        <a:solidFill>
                          <a:schemeClr val="tx1"/>
                        </a:solidFill>
                      </a:endParaRPr>
                    </a:p>
                  </a:txBody>
                  <a:tcPr>
                    <a:solidFill>
                      <a:schemeClr val="accent5">
                        <a:lumMod val="60000"/>
                        <a:lumOff val="40000"/>
                      </a:schemeClr>
                    </a:solidFill>
                  </a:tcPr>
                </a:tc>
                <a:tc>
                  <a:txBody>
                    <a:bodyPr/>
                    <a:lstStyle/>
                    <a:p>
                      <a:pPr algn="l"/>
                      <a:r>
                        <a:rPr lang="en-US" sz="1400" b="0" dirty="0" smtClean="0">
                          <a:solidFill>
                            <a:schemeClr val="tx1"/>
                          </a:solidFill>
                        </a:rPr>
                        <a:t>Parent Involvement</a:t>
                      </a:r>
                      <a:endParaRPr lang="en-US" sz="1400" b="0" dirty="0">
                        <a:solidFill>
                          <a:schemeClr val="tx1"/>
                        </a:solidFill>
                      </a:endParaRPr>
                    </a:p>
                  </a:txBody>
                  <a:tcP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$18,857</a:t>
                      </a:r>
                      <a:endParaRPr lang="en-US" b="0" dirty="0">
                        <a:solidFill>
                          <a:schemeClr val="tx1"/>
                        </a:solidFill>
                      </a:endParaRPr>
                    </a:p>
                  </a:txBody>
                  <a:tcPr>
                    <a:solidFill>
                      <a:schemeClr val="accent1"/>
                    </a:solidFill>
                  </a:tcPr>
                </a:tc>
                <a:tc vMerge="1">
                  <a:txBody>
                    <a:bodyPr/>
                    <a:lstStyle/>
                    <a:p>
                      <a:pPr algn="ctr"/>
                      <a:endParaRPr lang="en-US" b="0" dirty="0">
                        <a:solidFill>
                          <a:schemeClr val="tx1"/>
                        </a:solidFill>
                      </a:endParaRPr>
                    </a:p>
                  </a:txBody>
                  <a:tcPr>
                    <a:solidFill>
                      <a:schemeClr val="accent5">
                        <a:lumMod val="60000"/>
                        <a:lumOff val="40000"/>
                      </a:schemeClr>
                    </a:solidFill>
                  </a:tcPr>
                </a:tc>
              </a:tr>
              <a:tr h="391487">
                <a:tc>
                  <a:txBody>
                    <a:bodyPr/>
                    <a:lstStyle/>
                    <a:p>
                      <a:pPr algn="ctr"/>
                      <a:r>
                        <a:rPr lang="en-US" b="1" dirty="0" smtClean="0">
                          <a:solidFill>
                            <a:schemeClr val="tx1"/>
                          </a:solidFill>
                        </a:rPr>
                        <a:t>Title</a:t>
                      </a:r>
                      <a:r>
                        <a:rPr lang="en-US" b="1" baseline="0" dirty="0" smtClean="0">
                          <a:solidFill>
                            <a:schemeClr val="tx1"/>
                          </a:solidFill>
                        </a:rPr>
                        <a:t> IC</a:t>
                      </a:r>
                      <a:endParaRPr lang="en-US" b="1" dirty="0">
                        <a:solidFill>
                          <a:schemeClr val="tx1"/>
                        </a:solidFill>
                      </a:endParaRPr>
                    </a:p>
                  </a:txBody>
                  <a:tcPr>
                    <a:solidFill>
                      <a:schemeClr val="accent5">
                        <a:lumMod val="60000"/>
                        <a:lumOff val="40000"/>
                      </a:schemeClr>
                    </a:solidFill>
                  </a:tcPr>
                </a:tc>
                <a:tc gridSpan="3">
                  <a:txBody>
                    <a:bodyPr/>
                    <a:lstStyle/>
                    <a:p>
                      <a:pPr algn="ctr"/>
                      <a:r>
                        <a:rPr lang="en-US" b="0" dirty="0" smtClean="0">
                          <a:solidFill>
                            <a:schemeClr val="tx1"/>
                          </a:solidFill>
                        </a:rPr>
                        <a:t>$243,867</a:t>
                      </a:r>
                      <a:endParaRPr lang="en-US" b="0" dirty="0">
                        <a:solidFill>
                          <a:schemeClr val="tx1"/>
                        </a:solidFill>
                      </a:endParaRPr>
                    </a:p>
                  </a:txBody>
                  <a:tcPr>
                    <a:solidFill>
                      <a:schemeClr val="accent5">
                        <a:lumMod val="60000"/>
                        <a:lumOff val="40000"/>
                      </a:schemeClr>
                    </a:solidFill>
                  </a:tcPr>
                </a:tc>
                <a:tc hMerge="1">
                  <a:txBody>
                    <a:bodyPr/>
                    <a:lstStyle/>
                    <a:p>
                      <a:pPr algn="ctr"/>
                      <a:endParaRPr lang="en-US" b="0" dirty="0">
                        <a:solidFill>
                          <a:schemeClr val="tx1"/>
                        </a:solidFill>
                      </a:endParaRPr>
                    </a:p>
                  </a:txBody>
                  <a:tcPr>
                    <a:solidFill>
                      <a:schemeClr val="accent5">
                        <a:lumMod val="60000"/>
                        <a:lumOff val="40000"/>
                      </a:schemeClr>
                    </a:solidFill>
                  </a:tcPr>
                </a:tc>
                <a:tc hMerge="1">
                  <a:txBody>
                    <a:bodyPr/>
                    <a:lstStyle/>
                    <a:p>
                      <a:pPr algn="ctr"/>
                      <a:endParaRPr lang="en-US" b="0" dirty="0">
                        <a:solidFill>
                          <a:schemeClr val="tx1"/>
                        </a:solidFill>
                      </a:endParaRPr>
                    </a:p>
                  </a:txBody>
                  <a:tcPr>
                    <a:solidFill>
                      <a:schemeClr val="accent5">
                        <a:lumMod val="60000"/>
                        <a:lumOff val="40000"/>
                      </a:schemeClr>
                    </a:solidFill>
                  </a:tcPr>
                </a:tc>
              </a:tr>
              <a:tr h="391487">
                <a:tc>
                  <a:txBody>
                    <a:bodyPr/>
                    <a:lstStyle/>
                    <a:p>
                      <a:pPr marL="0" algn="ctr" defTabSz="457200" rtl="0" eaLnBrk="1" latinLnBrk="0" hangingPunct="1"/>
                      <a:r>
                        <a:rPr lang="en-US" sz="1800" b="1" kern="1200" dirty="0" smtClean="0">
                          <a:solidFill>
                            <a:schemeClr val="tx1"/>
                          </a:solidFill>
                          <a:latin typeface="+mn-lt"/>
                          <a:ea typeface="+mn-ea"/>
                          <a:cs typeface="+mn-cs"/>
                        </a:rPr>
                        <a:t>Title IIA</a:t>
                      </a:r>
                    </a:p>
                  </a:txBody>
                  <a:tcPr>
                    <a:solidFill>
                      <a:schemeClr val="accent1"/>
                    </a:solidFill>
                  </a:tcPr>
                </a:tc>
                <a:tc gridSpan="3">
                  <a:txBody>
                    <a:bodyPr/>
                    <a:lstStyle/>
                    <a:p>
                      <a:pPr algn="ctr"/>
                      <a:r>
                        <a:rPr lang="en-US" dirty="0" smtClean="0"/>
                        <a:t>$793,929</a:t>
                      </a:r>
                    </a:p>
                  </a:txBody>
                  <a:tcPr>
                    <a:solidFill>
                      <a:schemeClr val="accent1"/>
                    </a:solidFill>
                  </a:tcPr>
                </a:tc>
                <a:tc hMerge="1">
                  <a:txBody>
                    <a:bodyPr/>
                    <a:lstStyle/>
                    <a:p>
                      <a:pPr algn="ctr"/>
                      <a:endParaRPr lang="en-US" dirty="0" smtClean="0"/>
                    </a:p>
                  </a:txBody>
                  <a:tcPr>
                    <a:solidFill>
                      <a:schemeClr val="accent1"/>
                    </a:solidFill>
                  </a:tcPr>
                </a:tc>
                <a:tc hMerge="1">
                  <a:txBody>
                    <a:bodyPr/>
                    <a:lstStyle/>
                    <a:p>
                      <a:pPr algn="ctr"/>
                      <a:endParaRPr lang="en-US" dirty="0" smtClean="0"/>
                    </a:p>
                  </a:txBody>
                  <a:tcPr>
                    <a:solidFill>
                      <a:schemeClr val="accent1"/>
                    </a:solidFill>
                  </a:tcPr>
                </a:tc>
              </a:tr>
              <a:tr h="391487">
                <a:tc>
                  <a:txBody>
                    <a:bodyPr/>
                    <a:lstStyle/>
                    <a:p>
                      <a:pPr marL="0" algn="ctr" defTabSz="457200" rtl="0" eaLnBrk="1" latinLnBrk="0" hangingPunct="1"/>
                      <a:r>
                        <a:rPr lang="en-US" sz="1800" b="1" kern="1200" dirty="0" smtClean="0">
                          <a:solidFill>
                            <a:schemeClr val="tx1"/>
                          </a:solidFill>
                          <a:latin typeface="+mn-lt"/>
                          <a:ea typeface="+mn-ea"/>
                          <a:cs typeface="+mn-cs"/>
                        </a:rPr>
                        <a:t>Title IIIA</a:t>
                      </a:r>
                      <a:endParaRPr lang="en-US" sz="1800" b="1" kern="1200" dirty="0">
                        <a:solidFill>
                          <a:schemeClr val="tx1"/>
                        </a:solidFill>
                        <a:latin typeface="+mn-lt"/>
                        <a:ea typeface="+mn-ea"/>
                        <a:cs typeface="+mn-cs"/>
                      </a:endParaRPr>
                    </a:p>
                  </a:txBody>
                  <a:tcPr>
                    <a:solidFill>
                      <a:schemeClr val="accent5">
                        <a:lumMod val="60000"/>
                        <a:lumOff val="40000"/>
                      </a:schemeClr>
                    </a:solidFill>
                  </a:tcPr>
                </a:tc>
                <a:tc gridSpan="3">
                  <a:txBody>
                    <a:bodyPr/>
                    <a:lstStyle/>
                    <a:p>
                      <a:pPr algn="ctr"/>
                      <a:r>
                        <a:rPr lang="en-US" dirty="0" smtClean="0"/>
                        <a:t>$20,141</a:t>
                      </a:r>
                      <a:endParaRPr lang="en-US" dirty="0"/>
                    </a:p>
                  </a:txBody>
                  <a:tcPr>
                    <a:solidFill>
                      <a:schemeClr val="accent5">
                        <a:lumMod val="60000"/>
                        <a:lumOff val="40000"/>
                      </a:schemeClr>
                    </a:solidFill>
                  </a:tcPr>
                </a:tc>
                <a:tc hMerge="1">
                  <a:txBody>
                    <a:bodyPr/>
                    <a:lstStyle/>
                    <a:p>
                      <a:pPr algn="ctr"/>
                      <a:endParaRPr lang="en-US" dirty="0"/>
                    </a:p>
                  </a:txBody>
                  <a:tcPr>
                    <a:solidFill>
                      <a:schemeClr val="accent5">
                        <a:lumMod val="60000"/>
                        <a:lumOff val="40000"/>
                      </a:schemeClr>
                    </a:solidFill>
                  </a:tcPr>
                </a:tc>
                <a:tc hMerge="1">
                  <a:txBody>
                    <a:bodyPr/>
                    <a:lstStyle/>
                    <a:p>
                      <a:pPr algn="ctr"/>
                      <a:endParaRPr lang="en-US" dirty="0"/>
                    </a:p>
                  </a:txBody>
                  <a:tcPr>
                    <a:solidFill>
                      <a:schemeClr val="accent5">
                        <a:lumMod val="60000"/>
                        <a:lumOff val="40000"/>
                      </a:schemeClr>
                    </a:solidFill>
                  </a:tcPr>
                </a:tc>
              </a:tr>
              <a:tr h="391487">
                <a:tc>
                  <a:txBody>
                    <a:bodyPr/>
                    <a:lstStyle/>
                    <a:p>
                      <a:pPr marL="0" algn="ctr" defTabSz="457200" rtl="0" eaLnBrk="1" latinLnBrk="0" hangingPunct="1"/>
                      <a:r>
                        <a:rPr lang="en-US" sz="1800" b="1" kern="1200" dirty="0" smtClean="0">
                          <a:solidFill>
                            <a:schemeClr val="tx1"/>
                          </a:solidFill>
                          <a:latin typeface="+mn-lt"/>
                          <a:ea typeface="+mn-ea"/>
                          <a:cs typeface="+mn-cs"/>
                        </a:rPr>
                        <a:t>Title ID</a:t>
                      </a:r>
                      <a:endParaRPr lang="en-US" sz="1800" b="1" kern="1200" dirty="0">
                        <a:solidFill>
                          <a:schemeClr val="tx1"/>
                        </a:solidFill>
                        <a:latin typeface="+mn-lt"/>
                        <a:ea typeface="+mn-ea"/>
                        <a:cs typeface="+mn-cs"/>
                      </a:endParaRPr>
                    </a:p>
                  </a:txBody>
                  <a:tcPr>
                    <a:solidFill>
                      <a:schemeClr val="accent1"/>
                    </a:solidFill>
                  </a:tcPr>
                </a:tc>
                <a:tc gridSpan="3">
                  <a:txBody>
                    <a:bodyPr/>
                    <a:lstStyle/>
                    <a:p>
                      <a:pPr algn="ctr"/>
                      <a:r>
                        <a:rPr lang="en-US" dirty="0" smtClean="0"/>
                        <a:t>$10,753</a:t>
                      </a:r>
                      <a:endParaRPr lang="en-US" dirty="0"/>
                    </a:p>
                  </a:txBody>
                  <a:tcPr>
                    <a:solidFill>
                      <a:schemeClr val="accent1"/>
                    </a:solidFill>
                  </a:tcPr>
                </a:tc>
                <a:tc hMerge="1">
                  <a:txBody>
                    <a:bodyPr/>
                    <a:lstStyle/>
                    <a:p>
                      <a:pPr algn="ctr"/>
                      <a:endParaRPr lang="en-US" dirty="0"/>
                    </a:p>
                  </a:txBody>
                  <a:tcPr>
                    <a:solidFill>
                      <a:schemeClr val="accent1"/>
                    </a:solidFill>
                  </a:tcPr>
                </a:tc>
                <a:tc hMerge="1">
                  <a:txBody>
                    <a:bodyPr/>
                    <a:lstStyle/>
                    <a:p>
                      <a:pPr algn="ctr"/>
                      <a:endParaRPr lang="en-US" dirty="0"/>
                    </a:p>
                  </a:txBody>
                  <a:tcPr>
                    <a:solidFill>
                      <a:schemeClr val="accent1"/>
                    </a:solidFill>
                  </a:tcPr>
                </a:tc>
              </a:tr>
              <a:tr h="391487">
                <a:tc>
                  <a:txBody>
                    <a:bodyPr/>
                    <a:lstStyle/>
                    <a:p>
                      <a:pPr marL="0" algn="ctr" defTabSz="457200" rtl="0" eaLnBrk="1" latinLnBrk="0" hangingPunct="1"/>
                      <a:r>
                        <a:rPr lang="en-US" sz="1800" b="1" kern="1200" dirty="0" smtClean="0">
                          <a:solidFill>
                            <a:schemeClr val="tx1"/>
                          </a:solidFill>
                          <a:latin typeface="+mn-lt"/>
                          <a:ea typeface="+mn-ea"/>
                          <a:cs typeface="+mn-cs"/>
                        </a:rPr>
                        <a:t>Title VI</a:t>
                      </a:r>
                      <a:endParaRPr lang="en-US" sz="1800" b="1" kern="1200" dirty="0">
                        <a:solidFill>
                          <a:schemeClr val="tx1"/>
                        </a:solidFill>
                        <a:latin typeface="+mn-lt"/>
                        <a:ea typeface="+mn-ea"/>
                        <a:cs typeface="+mn-cs"/>
                      </a:endParaRPr>
                    </a:p>
                  </a:txBody>
                  <a:tcPr>
                    <a:solidFill>
                      <a:schemeClr val="accent5">
                        <a:lumMod val="60000"/>
                        <a:lumOff val="40000"/>
                      </a:schemeClr>
                    </a:solidFill>
                  </a:tcPr>
                </a:tc>
                <a:tc gridSpan="3">
                  <a:txBody>
                    <a:bodyPr/>
                    <a:lstStyle/>
                    <a:p>
                      <a:pPr algn="ctr"/>
                      <a:r>
                        <a:rPr lang="en-US" dirty="0" smtClean="0"/>
                        <a:t>$472,897</a:t>
                      </a:r>
                      <a:endParaRPr lang="en-US" dirty="0"/>
                    </a:p>
                  </a:txBody>
                  <a:tcPr>
                    <a:solidFill>
                      <a:schemeClr val="accent5">
                        <a:lumMod val="60000"/>
                        <a:lumOff val="40000"/>
                      </a:schemeClr>
                    </a:solidFill>
                  </a:tcPr>
                </a:tc>
                <a:tc hMerge="1">
                  <a:txBody>
                    <a:bodyPr/>
                    <a:lstStyle/>
                    <a:p>
                      <a:pPr algn="ctr"/>
                      <a:endParaRPr lang="en-US" dirty="0"/>
                    </a:p>
                  </a:txBody>
                  <a:tcPr>
                    <a:solidFill>
                      <a:schemeClr val="accent5">
                        <a:lumMod val="60000"/>
                        <a:lumOff val="40000"/>
                      </a:schemeClr>
                    </a:solidFill>
                  </a:tcPr>
                </a:tc>
                <a:tc hMerge="1">
                  <a:txBody>
                    <a:bodyPr/>
                    <a:lstStyle/>
                    <a:p>
                      <a:pPr algn="ctr"/>
                      <a:endParaRPr lang="en-US" dirty="0"/>
                    </a:p>
                  </a:txBody>
                  <a:tcPr>
                    <a:solidFill>
                      <a:schemeClr val="accent5">
                        <a:lumMod val="60000"/>
                        <a:lumOff val="40000"/>
                      </a:schemeClr>
                    </a:solidFill>
                  </a:tcPr>
                </a:tc>
              </a:tr>
              <a:tr h="68510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mn-lt"/>
                          <a:ea typeface="+mn-ea"/>
                          <a:cs typeface="+mn-cs"/>
                        </a:rPr>
                        <a:t>McKinney Vento</a:t>
                      </a:r>
                    </a:p>
                  </a:txBody>
                  <a:tcPr>
                    <a:solidFill>
                      <a:schemeClr val="accent1"/>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$15,000</a:t>
                      </a:r>
                    </a:p>
                  </a:txBody>
                  <a:tcPr>
                    <a:solidFill>
                      <a:schemeClr val="accent1"/>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solidFill>
                      <a:schemeClr val="accent1"/>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solidFill>
                      <a:schemeClr val="accent1"/>
                    </a:solidFill>
                  </a:tcPr>
                </a:tc>
              </a:tr>
            </a:tbl>
          </a:graphicData>
        </a:graphic>
      </p:graphicFrame>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30060" y="4038600"/>
            <a:ext cx="1346200" cy="1340217"/>
          </a:xfrm>
          <a:prstGeom prst="rect">
            <a:avLst/>
          </a:prstGeom>
        </p:spPr>
      </p:pic>
      <p:pic>
        <p:nvPicPr>
          <p:cNvPr id="5" name="tmp42E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24.7301"/>
                </p14:media>
              </p:ext>
            </p:extLst>
          </p:nvPr>
        </p:nvPicPr>
        <p:blipFill>
          <a:blip r:embed="rId10"/>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191227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96AF0D-D356-437A-BB16-2415A9938689}" type="slidenum">
              <a:rPr lang="en-US" smtClean="0"/>
              <a:t>4</a:t>
            </a:fld>
            <a:endParaRPr lang="en-US"/>
          </a:p>
        </p:txBody>
      </p:sp>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1664031" y="1210365"/>
            <a:ext cx="5661749" cy="4417811"/>
          </a:xfrm>
          <a:prstGeom prst="rect">
            <a:avLst/>
          </a:prstGeom>
        </p:spPr>
      </p:pic>
      <p:pic>
        <p:nvPicPr>
          <p:cNvPr id="3" name="tmpC45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5.721"/>
                </p14:media>
              </p:ext>
            </p:extLst>
          </p:nvPr>
        </p:nvPicPr>
        <p:blipFill>
          <a:blip r:embed="rId10"/>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3844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96AF0D-D356-437A-BB16-2415A9938689}" type="slidenum">
              <a:rPr lang="en-US" smtClean="0"/>
              <a:t>5</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265399805"/>
              </p:ext>
            </p:extLst>
          </p:nvPr>
        </p:nvGraphicFramePr>
        <p:xfrm>
          <a:off x="800100" y="514350"/>
          <a:ext cx="7543800" cy="5829300"/>
        </p:xfrm>
        <a:graphic>
          <a:graphicData uri="http://schemas.openxmlformats.org/presentationml/2006/ole">
            <mc:AlternateContent xmlns:mc="http://schemas.openxmlformats.org/markup-compatibility/2006">
              <mc:Choice xmlns:v="urn:schemas-microsoft-com:vml" Requires="v">
                <p:oleObj spid="_x0000_s2087" name="Acrobat Document" r:id="rId10" imgW="7543607" imgH="5829107" progId="Acrobat.Document.11">
                  <p:embed/>
                </p:oleObj>
              </mc:Choice>
              <mc:Fallback>
                <p:oleObj name="Acrobat Document" r:id="rId10" imgW="7543607" imgH="5829107" progId="Acrobat.Document.11">
                  <p:embed/>
                  <p:pic>
                    <p:nvPicPr>
                      <p:cNvPr id="0" name=""/>
                      <p:cNvPicPr/>
                      <p:nvPr/>
                    </p:nvPicPr>
                    <p:blipFill>
                      <a:blip r:embed="rId11"/>
                      <a:stretch>
                        <a:fillRect/>
                      </a:stretch>
                    </p:blipFill>
                    <p:spPr>
                      <a:xfrm>
                        <a:off x="800100" y="514350"/>
                        <a:ext cx="7543800" cy="5829300"/>
                      </a:xfrm>
                      <a:prstGeom prst="rect">
                        <a:avLst/>
                      </a:prstGeom>
                    </p:spPr>
                  </p:pic>
                </p:oleObj>
              </mc:Fallback>
            </mc:AlternateContent>
          </a:graphicData>
        </a:graphic>
      </p:graphicFrame>
      <p:pic>
        <p:nvPicPr>
          <p:cNvPr id="4" name="tmp1C21">
            <a:hlinkClick r:id="" action="ppaction://media"/>
          </p:cNvPr>
          <p:cNvPicPr>
            <a:picLocks noChangeAspect="1"/>
          </p:cNvPicPr>
          <p:nvPr>
            <a:videoFile r:link="rId4"/>
            <p:custDataLst>
              <p:custData r:id="rId5"/>
              <p:tags r:id="rId6"/>
            </p:custDataLst>
            <p:extLst>
              <p:ext uri="{DAA4B4D4-6D71-4841-9C94-3DE7FCFB9230}">
                <p14:media xmlns:p14="http://schemas.microsoft.com/office/powerpoint/2010/main" r:embed="rId7">
                  <p14:trim end="55.9478"/>
                </p14:media>
              </p:ext>
            </p:extLst>
          </p:nvPr>
        </p:nvPicPr>
        <p:blipFill>
          <a:blip r:embed="rId12"/>
          <a:stretch>
            <a:fillRect/>
          </a:stretch>
        </p:blipFill>
        <p:spPr>
          <a:xfrm>
            <a:off x="8813800" y="101600"/>
            <a:ext cx="228600" cy="228600"/>
          </a:xfrm>
          <a:prstGeom prst="rect">
            <a:avLst/>
          </a:prstGeom>
        </p:spPr>
      </p:pic>
    </p:spTree>
    <p:custDataLst>
      <p:custData r:id="rId2"/>
      <p:tags r:id="rId3"/>
    </p:custDataLst>
    <p:extLst>
      <p:ext uri="{BB962C8B-B14F-4D97-AF65-F5344CB8AC3E}">
        <p14:creationId xmlns:p14="http://schemas.microsoft.com/office/powerpoint/2010/main" val="419987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905" y="4596946"/>
            <a:ext cx="1185133" cy="369332"/>
          </a:xfrm>
          <a:prstGeom prst="rect">
            <a:avLst/>
          </a:prstGeom>
          <a:noFill/>
          <a:ln>
            <a:noFill/>
          </a:ln>
        </p:spPr>
        <p:txBody>
          <a:bodyPr wrap="none" rtlCol="0">
            <a:spAutoFit/>
          </a:bodyPr>
          <a:lstStyle/>
          <a:p>
            <a:r>
              <a:rPr lang="en-US" dirty="0" err="1" smtClean="0"/>
              <a:t>Nikolaevsk</a:t>
            </a:r>
            <a:endParaRPr lang="en-US" dirty="0"/>
          </a:p>
        </p:txBody>
      </p:sp>
      <p:sp>
        <p:nvSpPr>
          <p:cNvPr id="4" name="TextBox 3"/>
          <p:cNvSpPr txBox="1"/>
          <p:nvPr/>
        </p:nvSpPr>
        <p:spPr>
          <a:xfrm>
            <a:off x="973940" y="4207184"/>
            <a:ext cx="2941896" cy="369332"/>
          </a:xfrm>
          <a:prstGeom prst="rect">
            <a:avLst/>
          </a:prstGeom>
          <a:noFill/>
          <a:ln>
            <a:noFill/>
          </a:ln>
        </p:spPr>
        <p:txBody>
          <a:bodyPr wrap="none" rtlCol="0">
            <a:spAutoFit/>
          </a:bodyPr>
          <a:lstStyle/>
          <a:p>
            <a:r>
              <a:rPr lang="en-US" dirty="0" smtClean="0"/>
              <a:t>Nikiski North Star Elementary</a:t>
            </a:r>
            <a:endParaRPr lang="en-US" dirty="0"/>
          </a:p>
        </p:txBody>
      </p:sp>
      <p:sp>
        <p:nvSpPr>
          <p:cNvPr id="5" name="TextBox 4"/>
          <p:cNvSpPr txBox="1"/>
          <p:nvPr/>
        </p:nvSpPr>
        <p:spPr>
          <a:xfrm>
            <a:off x="973940" y="2539192"/>
            <a:ext cx="1714124" cy="369332"/>
          </a:xfrm>
          <a:prstGeom prst="rect">
            <a:avLst/>
          </a:prstGeom>
          <a:noFill/>
          <a:ln>
            <a:noFill/>
          </a:ln>
        </p:spPr>
        <p:txBody>
          <a:bodyPr wrap="none" rtlCol="0">
            <a:spAutoFit/>
          </a:bodyPr>
          <a:lstStyle/>
          <a:p>
            <a:r>
              <a:rPr lang="en-US" dirty="0" smtClean="0"/>
              <a:t>Chapman School</a:t>
            </a:r>
            <a:endParaRPr lang="en-US" dirty="0"/>
          </a:p>
        </p:txBody>
      </p:sp>
      <p:sp>
        <p:nvSpPr>
          <p:cNvPr id="6" name="TextBox 5"/>
          <p:cNvSpPr txBox="1"/>
          <p:nvPr/>
        </p:nvSpPr>
        <p:spPr>
          <a:xfrm>
            <a:off x="1012020" y="2952116"/>
            <a:ext cx="999184" cy="369332"/>
          </a:xfrm>
          <a:prstGeom prst="rect">
            <a:avLst/>
          </a:prstGeom>
          <a:noFill/>
          <a:ln>
            <a:noFill/>
          </a:ln>
        </p:spPr>
        <p:txBody>
          <a:bodyPr wrap="none" rtlCol="0">
            <a:spAutoFit/>
          </a:bodyPr>
          <a:lstStyle/>
          <a:p>
            <a:r>
              <a:rPr lang="en-US" dirty="0" smtClean="0"/>
              <a:t>Fireweed</a:t>
            </a:r>
            <a:endParaRPr lang="en-US" dirty="0"/>
          </a:p>
        </p:txBody>
      </p:sp>
      <p:sp>
        <p:nvSpPr>
          <p:cNvPr id="7" name="TextBox 6"/>
          <p:cNvSpPr txBox="1"/>
          <p:nvPr/>
        </p:nvSpPr>
        <p:spPr>
          <a:xfrm>
            <a:off x="1020905" y="3349577"/>
            <a:ext cx="1578830" cy="369332"/>
          </a:xfrm>
          <a:prstGeom prst="rect">
            <a:avLst/>
          </a:prstGeom>
          <a:noFill/>
          <a:ln>
            <a:noFill/>
          </a:ln>
        </p:spPr>
        <p:txBody>
          <a:bodyPr wrap="none" rtlCol="0">
            <a:spAutoFit/>
          </a:bodyPr>
          <a:lstStyle/>
          <a:p>
            <a:r>
              <a:rPr lang="en-US" dirty="0" err="1" smtClean="0"/>
              <a:t>Kachemak</a:t>
            </a:r>
            <a:r>
              <a:rPr lang="en-US" dirty="0" smtClean="0"/>
              <a:t> </a:t>
            </a:r>
            <a:r>
              <a:rPr lang="en-US" dirty="0" err="1" smtClean="0"/>
              <a:t>Selo</a:t>
            </a:r>
            <a:endParaRPr lang="en-US" dirty="0"/>
          </a:p>
        </p:txBody>
      </p:sp>
      <p:sp>
        <p:nvSpPr>
          <p:cNvPr id="8" name="TextBox 7"/>
          <p:cNvSpPr txBox="1"/>
          <p:nvPr/>
        </p:nvSpPr>
        <p:spPr>
          <a:xfrm>
            <a:off x="1025362" y="5876272"/>
            <a:ext cx="1019831" cy="369332"/>
          </a:xfrm>
          <a:prstGeom prst="rect">
            <a:avLst/>
          </a:prstGeom>
          <a:noFill/>
          <a:ln>
            <a:noFill/>
          </a:ln>
        </p:spPr>
        <p:txBody>
          <a:bodyPr wrap="none" rtlCol="0">
            <a:spAutoFit/>
          </a:bodyPr>
          <a:lstStyle/>
          <a:p>
            <a:r>
              <a:rPr lang="en-US" dirty="0" err="1" smtClean="0"/>
              <a:t>Razdolna</a:t>
            </a:r>
            <a:endParaRPr lang="en-US" dirty="0"/>
          </a:p>
        </p:txBody>
      </p:sp>
      <p:sp>
        <p:nvSpPr>
          <p:cNvPr id="9" name="TextBox 8"/>
          <p:cNvSpPr txBox="1"/>
          <p:nvPr/>
        </p:nvSpPr>
        <p:spPr>
          <a:xfrm>
            <a:off x="6037832" y="2606747"/>
            <a:ext cx="2041841" cy="369332"/>
          </a:xfrm>
          <a:prstGeom prst="rect">
            <a:avLst/>
          </a:prstGeom>
          <a:noFill/>
          <a:ln>
            <a:noFill/>
          </a:ln>
        </p:spPr>
        <p:txBody>
          <a:bodyPr wrap="none" rtlCol="0">
            <a:spAutoFit/>
          </a:bodyPr>
          <a:lstStyle/>
          <a:p>
            <a:r>
              <a:rPr lang="en-US" dirty="0" smtClean="0"/>
              <a:t>Redoubt Elementary</a:t>
            </a:r>
            <a:endParaRPr lang="en-US" dirty="0"/>
          </a:p>
        </p:txBody>
      </p:sp>
      <p:sp>
        <p:nvSpPr>
          <p:cNvPr id="10" name="TextBox 9"/>
          <p:cNvSpPr txBox="1"/>
          <p:nvPr/>
        </p:nvSpPr>
        <p:spPr>
          <a:xfrm>
            <a:off x="1020905" y="3779962"/>
            <a:ext cx="2666371" cy="369332"/>
          </a:xfrm>
          <a:prstGeom prst="rect">
            <a:avLst/>
          </a:prstGeom>
          <a:noFill/>
          <a:ln>
            <a:noFill/>
          </a:ln>
        </p:spPr>
        <p:txBody>
          <a:bodyPr wrap="none" rtlCol="0">
            <a:spAutoFit/>
          </a:bodyPr>
          <a:lstStyle/>
          <a:p>
            <a:r>
              <a:rPr lang="en-US" dirty="0" smtClean="0"/>
              <a:t>Mountain View Elementary</a:t>
            </a:r>
            <a:endParaRPr lang="en-US" dirty="0"/>
          </a:p>
        </p:txBody>
      </p:sp>
      <p:sp>
        <p:nvSpPr>
          <p:cNvPr id="11" name="TextBox 10"/>
          <p:cNvSpPr txBox="1"/>
          <p:nvPr/>
        </p:nvSpPr>
        <p:spPr>
          <a:xfrm>
            <a:off x="1006478" y="4989065"/>
            <a:ext cx="1675843" cy="369332"/>
          </a:xfrm>
          <a:prstGeom prst="rect">
            <a:avLst/>
          </a:prstGeom>
          <a:noFill/>
          <a:ln>
            <a:noFill/>
          </a:ln>
        </p:spPr>
        <p:txBody>
          <a:bodyPr wrap="none" rtlCol="0">
            <a:spAutoFit/>
          </a:bodyPr>
          <a:lstStyle/>
          <a:p>
            <a:r>
              <a:rPr lang="en-US" dirty="0" err="1" smtClean="0"/>
              <a:t>Ninilchik</a:t>
            </a:r>
            <a:r>
              <a:rPr lang="en-US" dirty="0" smtClean="0"/>
              <a:t> School</a:t>
            </a:r>
            <a:endParaRPr lang="en-US" dirty="0"/>
          </a:p>
        </p:txBody>
      </p:sp>
      <p:sp>
        <p:nvSpPr>
          <p:cNvPr id="12" name="TextBox 11"/>
          <p:cNvSpPr txBox="1"/>
          <p:nvPr/>
        </p:nvSpPr>
        <p:spPr>
          <a:xfrm>
            <a:off x="1006478" y="5432668"/>
            <a:ext cx="2266518" cy="369332"/>
          </a:xfrm>
          <a:prstGeom prst="rect">
            <a:avLst/>
          </a:prstGeom>
          <a:noFill/>
          <a:ln>
            <a:noFill/>
          </a:ln>
        </p:spPr>
        <p:txBody>
          <a:bodyPr wrap="none" rtlCol="0">
            <a:spAutoFit/>
          </a:bodyPr>
          <a:lstStyle/>
          <a:p>
            <a:r>
              <a:rPr lang="en-US" dirty="0" smtClean="0"/>
              <a:t>Paul Banks Elementary</a:t>
            </a:r>
            <a:endParaRPr lang="en-US" dirty="0"/>
          </a:p>
        </p:txBody>
      </p:sp>
      <p:sp>
        <p:nvSpPr>
          <p:cNvPr id="13" name="TextBox 12"/>
          <p:cNvSpPr txBox="1"/>
          <p:nvPr/>
        </p:nvSpPr>
        <p:spPr>
          <a:xfrm>
            <a:off x="6182648" y="3022106"/>
            <a:ext cx="1921167" cy="369332"/>
          </a:xfrm>
          <a:prstGeom prst="rect">
            <a:avLst/>
          </a:prstGeom>
          <a:noFill/>
          <a:ln>
            <a:noFill/>
          </a:ln>
        </p:spPr>
        <p:txBody>
          <a:bodyPr wrap="none" rtlCol="0">
            <a:spAutoFit/>
          </a:bodyPr>
          <a:lstStyle/>
          <a:p>
            <a:r>
              <a:rPr lang="en-US" dirty="0" smtClean="0"/>
              <a:t>Seward Elementary</a:t>
            </a:r>
            <a:endParaRPr lang="en-US" dirty="0"/>
          </a:p>
        </p:txBody>
      </p:sp>
      <p:sp>
        <p:nvSpPr>
          <p:cNvPr id="14" name="TextBox 13"/>
          <p:cNvSpPr txBox="1"/>
          <p:nvPr/>
        </p:nvSpPr>
        <p:spPr>
          <a:xfrm>
            <a:off x="6028437" y="3448075"/>
            <a:ext cx="2068451" cy="369332"/>
          </a:xfrm>
          <a:prstGeom prst="rect">
            <a:avLst/>
          </a:prstGeom>
          <a:noFill/>
          <a:ln>
            <a:noFill/>
          </a:ln>
        </p:spPr>
        <p:txBody>
          <a:bodyPr wrap="none" rtlCol="0">
            <a:spAutoFit/>
          </a:bodyPr>
          <a:lstStyle/>
          <a:p>
            <a:r>
              <a:rPr lang="en-US" dirty="0" smtClean="0"/>
              <a:t>Soldotna Elementary</a:t>
            </a:r>
            <a:endParaRPr lang="en-US" dirty="0"/>
          </a:p>
        </p:txBody>
      </p:sp>
      <p:sp>
        <p:nvSpPr>
          <p:cNvPr id="15" name="TextBox 14"/>
          <p:cNvSpPr txBox="1"/>
          <p:nvPr/>
        </p:nvSpPr>
        <p:spPr>
          <a:xfrm>
            <a:off x="6134951" y="3872053"/>
            <a:ext cx="1953035" cy="369332"/>
          </a:xfrm>
          <a:prstGeom prst="rect">
            <a:avLst/>
          </a:prstGeom>
          <a:noFill/>
          <a:ln>
            <a:noFill/>
          </a:ln>
        </p:spPr>
        <p:txBody>
          <a:bodyPr wrap="none" rtlCol="0">
            <a:spAutoFit/>
          </a:bodyPr>
          <a:lstStyle/>
          <a:p>
            <a:r>
              <a:rPr lang="en-US" dirty="0" smtClean="0"/>
              <a:t>Sterling Elementary</a:t>
            </a:r>
            <a:endParaRPr lang="en-US" dirty="0"/>
          </a:p>
        </p:txBody>
      </p:sp>
      <p:sp>
        <p:nvSpPr>
          <p:cNvPr id="16" name="TextBox 15"/>
          <p:cNvSpPr txBox="1"/>
          <p:nvPr/>
        </p:nvSpPr>
        <p:spPr>
          <a:xfrm>
            <a:off x="5804948" y="5172482"/>
            <a:ext cx="2274725" cy="369332"/>
          </a:xfrm>
          <a:prstGeom prst="rect">
            <a:avLst/>
          </a:prstGeom>
          <a:noFill/>
          <a:ln>
            <a:noFill/>
          </a:ln>
        </p:spPr>
        <p:txBody>
          <a:bodyPr wrap="none" rtlCol="0">
            <a:spAutoFit/>
          </a:bodyPr>
          <a:lstStyle/>
          <a:p>
            <a:r>
              <a:rPr lang="en-US" dirty="0" err="1" smtClean="0"/>
              <a:t>Tustumena</a:t>
            </a:r>
            <a:r>
              <a:rPr lang="en-US" dirty="0" smtClean="0"/>
              <a:t> Elementary</a:t>
            </a:r>
            <a:endParaRPr lang="en-US" dirty="0"/>
          </a:p>
        </p:txBody>
      </p:sp>
      <p:sp>
        <p:nvSpPr>
          <p:cNvPr id="17" name="TextBox 16"/>
          <p:cNvSpPr txBox="1"/>
          <p:nvPr/>
        </p:nvSpPr>
        <p:spPr>
          <a:xfrm>
            <a:off x="6782715" y="5600306"/>
            <a:ext cx="1257204" cy="369332"/>
          </a:xfrm>
          <a:prstGeom prst="rect">
            <a:avLst/>
          </a:prstGeom>
          <a:noFill/>
          <a:ln>
            <a:noFill/>
          </a:ln>
        </p:spPr>
        <p:txBody>
          <a:bodyPr wrap="none" rtlCol="0">
            <a:spAutoFit/>
          </a:bodyPr>
          <a:lstStyle/>
          <a:p>
            <a:r>
              <a:rPr lang="en-US" dirty="0" err="1" smtClean="0"/>
              <a:t>Voznesenka</a:t>
            </a:r>
            <a:endParaRPr lang="en-US" dirty="0"/>
          </a:p>
        </p:txBody>
      </p:sp>
      <p:sp>
        <p:nvSpPr>
          <p:cNvPr id="18" name="TextBox 17"/>
          <p:cNvSpPr txBox="1"/>
          <p:nvPr/>
        </p:nvSpPr>
        <p:spPr>
          <a:xfrm>
            <a:off x="6986714" y="4758372"/>
            <a:ext cx="1072601" cy="369332"/>
          </a:xfrm>
          <a:prstGeom prst="rect">
            <a:avLst/>
          </a:prstGeom>
          <a:noFill/>
          <a:ln>
            <a:noFill/>
          </a:ln>
        </p:spPr>
        <p:txBody>
          <a:bodyPr wrap="none" rtlCol="0">
            <a:spAutoFit/>
          </a:bodyPr>
          <a:lstStyle/>
          <a:p>
            <a:r>
              <a:rPr lang="en-US" dirty="0" err="1" smtClean="0"/>
              <a:t>Tebughna</a:t>
            </a:r>
            <a:endParaRPr lang="en-US" dirty="0"/>
          </a:p>
        </p:txBody>
      </p:sp>
      <p:sp>
        <p:nvSpPr>
          <p:cNvPr id="19" name="TextBox 18"/>
          <p:cNvSpPr txBox="1"/>
          <p:nvPr/>
        </p:nvSpPr>
        <p:spPr>
          <a:xfrm>
            <a:off x="6306141" y="4332403"/>
            <a:ext cx="1790747" cy="369332"/>
          </a:xfrm>
          <a:prstGeom prst="rect">
            <a:avLst/>
          </a:prstGeom>
          <a:noFill/>
          <a:ln>
            <a:noFill/>
          </a:ln>
        </p:spPr>
        <p:txBody>
          <a:bodyPr wrap="none" rtlCol="0">
            <a:spAutoFit/>
          </a:bodyPr>
          <a:lstStyle/>
          <a:p>
            <a:r>
              <a:rPr lang="en-US" dirty="0" smtClean="0"/>
              <a:t>Susan B. Anthony</a:t>
            </a:r>
            <a:endParaRPr lang="en-US" dirty="0"/>
          </a:p>
        </p:txBody>
      </p:sp>
      <p:sp>
        <p:nvSpPr>
          <p:cNvPr id="20" name="Title 19"/>
          <p:cNvSpPr>
            <a:spLocks noGrp="1"/>
          </p:cNvSpPr>
          <p:nvPr>
            <p:ph type="title"/>
          </p:nvPr>
        </p:nvSpPr>
        <p:spPr>
          <a:xfrm>
            <a:off x="1066800" y="1617823"/>
            <a:ext cx="7077709" cy="1126177"/>
          </a:xfrm>
        </p:spPr>
        <p:txBody>
          <a:bodyPr>
            <a:normAutofit fontScale="90000"/>
          </a:bodyPr>
          <a:lstStyle/>
          <a:p>
            <a:r>
              <a:rPr lang="en-US" dirty="0"/>
              <a:t>Which schools receive </a:t>
            </a:r>
            <a:r>
              <a:rPr lang="en-US" dirty="0" smtClean="0"/>
              <a:t>Title I services?</a:t>
            </a:r>
            <a:r>
              <a:rPr lang="en-US" dirty="0"/>
              <a:t/>
            </a:r>
            <a:br>
              <a:rPr lang="en-US" dirty="0"/>
            </a:br>
            <a:endParaRPr lang="en-US" dirty="0"/>
          </a:p>
        </p:txBody>
      </p:sp>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0917" y="4913175"/>
            <a:ext cx="1147763" cy="1147763"/>
          </a:xfrm>
          <a:prstGeom prst="rect">
            <a:avLst/>
          </a:prstGeom>
          <a:ln>
            <a:solidFill>
              <a:schemeClr val="tx1"/>
            </a:solidFill>
          </a:ln>
        </p:spPr>
      </p:pic>
      <p:pic>
        <p:nvPicPr>
          <p:cNvPr id="24" name="Picture 2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101318" y="612405"/>
            <a:ext cx="5010150" cy="914400"/>
          </a:xfrm>
          <a:prstGeom prst="rect">
            <a:avLst/>
          </a:prstGeom>
        </p:spPr>
      </p:pic>
      <p:sp>
        <p:nvSpPr>
          <p:cNvPr id="3" name="Slide Number Placeholder 2"/>
          <p:cNvSpPr>
            <a:spLocks noGrp="1"/>
          </p:cNvSpPr>
          <p:nvPr>
            <p:ph type="sldNum" sz="quarter" idx="12"/>
          </p:nvPr>
        </p:nvSpPr>
        <p:spPr>
          <a:xfrm>
            <a:off x="7906060" y="6056810"/>
            <a:ext cx="395510" cy="279400"/>
          </a:xfrm>
          <a:solidFill>
            <a:srgbClr val="DFFAFD"/>
          </a:solidFill>
          <a:ln>
            <a:solidFill>
              <a:srgbClr val="000000"/>
            </a:solidFill>
          </a:ln>
        </p:spPr>
        <p:txBody>
          <a:bodyPr/>
          <a:lstStyle/>
          <a:p>
            <a:pPr algn="ctr"/>
            <a:fld id="{6E96AF0D-D356-437A-BB16-2415A9938689}" type="slidenum">
              <a:rPr lang="en-US" smtClean="0"/>
              <a:pPr algn="ctr"/>
              <a:t>6</a:t>
            </a:fld>
            <a:endParaRPr lang="en-US" dirty="0"/>
          </a:p>
        </p:txBody>
      </p:sp>
      <p:sp>
        <p:nvSpPr>
          <p:cNvPr id="25" name="TextBox 24"/>
          <p:cNvSpPr txBox="1"/>
          <p:nvPr/>
        </p:nvSpPr>
        <p:spPr>
          <a:xfrm>
            <a:off x="6324496" y="5908093"/>
            <a:ext cx="1269899" cy="369332"/>
          </a:xfrm>
          <a:prstGeom prst="rect">
            <a:avLst/>
          </a:prstGeom>
          <a:noFill/>
          <a:ln>
            <a:noFill/>
          </a:ln>
        </p:spPr>
        <p:txBody>
          <a:bodyPr wrap="none" rtlCol="0">
            <a:spAutoFit/>
          </a:bodyPr>
          <a:lstStyle/>
          <a:p>
            <a:r>
              <a:rPr lang="en-US" dirty="0" smtClean="0"/>
              <a:t>Homer Flex</a:t>
            </a:r>
            <a:endParaRPr lang="en-US" dirty="0"/>
          </a:p>
        </p:txBody>
      </p:sp>
      <p:pic>
        <p:nvPicPr>
          <p:cNvPr id="21" name="tmpF85">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75.1088"/>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5801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25820" y="1113288"/>
            <a:ext cx="995362" cy="99536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810928" y="4735116"/>
            <a:ext cx="1790700" cy="1552575"/>
          </a:xfrm>
          <a:prstGeom prst="rect">
            <a:avLst/>
          </a:prstGeom>
        </p:spPr>
      </p:pic>
      <p:sp>
        <p:nvSpPr>
          <p:cNvPr id="12" name="TextBox 11"/>
          <p:cNvSpPr txBox="1"/>
          <p:nvPr/>
        </p:nvSpPr>
        <p:spPr>
          <a:xfrm>
            <a:off x="849624" y="2656341"/>
            <a:ext cx="2286000" cy="2862322"/>
          </a:xfrm>
          <a:prstGeom prst="rect">
            <a:avLst/>
          </a:prstGeom>
          <a:solidFill>
            <a:srgbClr val="F7FBC9"/>
          </a:solidFill>
          <a:ln>
            <a:solidFill>
              <a:schemeClr val="accent1"/>
            </a:solidFill>
          </a:ln>
        </p:spPr>
        <p:txBody>
          <a:bodyPr wrap="square" rtlCol="0">
            <a:spAutoFit/>
          </a:bodyPr>
          <a:lstStyle/>
          <a:p>
            <a:pPr algn="ctr"/>
            <a:r>
              <a:rPr lang="en-US" u="sng" dirty="0">
                <a:solidFill>
                  <a:srgbClr val="002060"/>
                </a:solidFill>
              </a:rPr>
              <a:t>K-2 </a:t>
            </a:r>
            <a:r>
              <a:rPr lang="en-US" u="sng" dirty="0" smtClean="0">
                <a:solidFill>
                  <a:srgbClr val="002060"/>
                </a:solidFill>
              </a:rPr>
              <a:t>reading </a:t>
            </a:r>
          </a:p>
          <a:p>
            <a:pPr algn="ctr"/>
            <a:r>
              <a:rPr lang="en-US" u="sng" dirty="0" smtClean="0">
                <a:solidFill>
                  <a:srgbClr val="002060"/>
                </a:solidFill>
              </a:rPr>
              <a:t>support </a:t>
            </a:r>
            <a:r>
              <a:rPr lang="en-US" u="sng" dirty="0">
                <a:solidFill>
                  <a:srgbClr val="002060"/>
                </a:solidFill>
              </a:rPr>
              <a:t>only</a:t>
            </a:r>
          </a:p>
          <a:p>
            <a:pPr algn="ctr"/>
            <a:endParaRPr lang="en-US" u="sng" dirty="0" smtClean="0"/>
          </a:p>
          <a:p>
            <a:pPr algn="ctr"/>
            <a:r>
              <a:rPr lang="en-US" dirty="0" smtClean="0"/>
              <a:t>Fireweed</a:t>
            </a:r>
          </a:p>
          <a:p>
            <a:pPr algn="ctr"/>
            <a:r>
              <a:rPr lang="en-US" dirty="0" err="1" smtClean="0"/>
              <a:t>Kachemak</a:t>
            </a:r>
            <a:r>
              <a:rPr lang="en-US" dirty="0" smtClean="0"/>
              <a:t> </a:t>
            </a:r>
            <a:r>
              <a:rPr lang="en-US" dirty="0" err="1" smtClean="0"/>
              <a:t>Selo</a:t>
            </a:r>
            <a:endParaRPr lang="en-US" dirty="0" smtClean="0"/>
          </a:p>
          <a:p>
            <a:pPr algn="ctr"/>
            <a:r>
              <a:rPr lang="en-US" dirty="0" err="1" smtClean="0"/>
              <a:t>Nikolaesk</a:t>
            </a:r>
            <a:endParaRPr lang="en-US" dirty="0" smtClean="0"/>
          </a:p>
          <a:p>
            <a:pPr algn="ctr"/>
            <a:r>
              <a:rPr lang="en-US" dirty="0" err="1" smtClean="0"/>
              <a:t>Razdolna</a:t>
            </a:r>
            <a:endParaRPr lang="en-US" dirty="0" smtClean="0"/>
          </a:p>
          <a:p>
            <a:pPr algn="ctr"/>
            <a:r>
              <a:rPr lang="en-US" dirty="0" smtClean="0"/>
              <a:t>Susan B. English</a:t>
            </a:r>
          </a:p>
          <a:p>
            <a:pPr algn="ctr"/>
            <a:r>
              <a:rPr lang="en-US" dirty="0" err="1" smtClean="0"/>
              <a:t>Tebughna</a:t>
            </a:r>
            <a:endParaRPr lang="en-US" dirty="0" smtClean="0"/>
          </a:p>
          <a:p>
            <a:pPr algn="ctr"/>
            <a:endParaRPr lang="en-US" dirty="0"/>
          </a:p>
        </p:txBody>
      </p:sp>
      <p:sp>
        <p:nvSpPr>
          <p:cNvPr id="2" name="Title 1"/>
          <p:cNvSpPr>
            <a:spLocks noGrp="1"/>
          </p:cNvSpPr>
          <p:nvPr>
            <p:ph type="title"/>
          </p:nvPr>
        </p:nvSpPr>
        <p:spPr>
          <a:xfrm>
            <a:off x="990600" y="780368"/>
            <a:ext cx="6798734" cy="1303867"/>
          </a:xfrm>
        </p:spPr>
        <p:txBody>
          <a:bodyPr>
            <a:normAutofit fontScale="90000"/>
          </a:bodyPr>
          <a:lstStyle/>
          <a:p>
            <a:r>
              <a:rPr lang="en-US" dirty="0" smtClean="0"/>
              <a:t>Title 1 funds provide K-2 reading support or prekindergarten</a:t>
            </a:r>
            <a:endParaRPr lang="en-US" dirty="0"/>
          </a:p>
        </p:txBody>
      </p:sp>
      <p:sp>
        <p:nvSpPr>
          <p:cNvPr id="6" name="Content Placeholder 5"/>
          <p:cNvSpPr>
            <a:spLocks noGrp="1"/>
          </p:cNvSpPr>
          <p:nvPr>
            <p:ph sz="quarter" idx="4"/>
          </p:nvPr>
        </p:nvSpPr>
        <p:spPr>
          <a:xfrm>
            <a:off x="3615343" y="3480079"/>
            <a:ext cx="2189018" cy="3131022"/>
          </a:xfrm>
        </p:spPr>
        <p:txBody>
          <a:bodyPr/>
          <a:lstStyle/>
          <a:p>
            <a:pPr marL="0" indent="0">
              <a:buNone/>
            </a:pPr>
            <a:endParaRPr lang="en-US" sz="2000" dirty="0"/>
          </a:p>
          <a:p>
            <a:endParaRPr lang="en-US" dirty="0"/>
          </a:p>
        </p:txBody>
      </p:sp>
      <p:sp>
        <p:nvSpPr>
          <p:cNvPr id="8" name="Text Placeholder 2"/>
          <p:cNvSpPr txBox="1">
            <a:spLocks/>
          </p:cNvSpPr>
          <p:nvPr/>
        </p:nvSpPr>
        <p:spPr>
          <a:xfrm>
            <a:off x="5783579" y="2708481"/>
            <a:ext cx="2967644" cy="59840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buClr>
              <a:buSzPct val="115000"/>
              <a:buFont typeface="Arial"/>
              <a:buNone/>
              <a:defRPr sz="24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pPr algn="ctr"/>
            <a:endParaRPr lang="en-US" sz="2000" dirty="0">
              <a:solidFill>
                <a:srgbClr val="FF0000"/>
              </a:solidFill>
            </a:endParaRPr>
          </a:p>
        </p:txBody>
      </p:sp>
      <p:sp>
        <p:nvSpPr>
          <p:cNvPr id="9" name="TextBox 8"/>
          <p:cNvSpPr txBox="1"/>
          <p:nvPr/>
        </p:nvSpPr>
        <p:spPr>
          <a:xfrm>
            <a:off x="3386355" y="2654819"/>
            <a:ext cx="2441864" cy="1477328"/>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en-US" u="sng" dirty="0">
                <a:solidFill>
                  <a:srgbClr val="002060"/>
                </a:solidFill>
              </a:rPr>
              <a:t>K-2 reading support and </a:t>
            </a:r>
            <a:r>
              <a:rPr lang="en-US" u="sng" dirty="0" smtClean="0">
                <a:solidFill>
                  <a:srgbClr val="002060"/>
                </a:solidFill>
              </a:rPr>
              <a:t>Prekindergarten</a:t>
            </a:r>
          </a:p>
          <a:p>
            <a:pPr algn="ctr"/>
            <a:r>
              <a:rPr lang="en-US" dirty="0" err="1" smtClean="0"/>
              <a:t>Ninilchik</a:t>
            </a:r>
            <a:endParaRPr lang="en-US" dirty="0" smtClean="0"/>
          </a:p>
          <a:p>
            <a:pPr algn="ctr"/>
            <a:r>
              <a:rPr lang="en-US" dirty="0" smtClean="0"/>
              <a:t> Mountain View Elem</a:t>
            </a:r>
          </a:p>
          <a:p>
            <a:pPr algn="ctr"/>
            <a:r>
              <a:rPr lang="en-US" dirty="0" err="1" smtClean="0"/>
              <a:t>Tustumena</a:t>
            </a:r>
            <a:endParaRPr lang="en-US" dirty="0"/>
          </a:p>
        </p:txBody>
      </p:sp>
      <p:sp>
        <p:nvSpPr>
          <p:cNvPr id="11" name="TextBox 10"/>
          <p:cNvSpPr txBox="1"/>
          <p:nvPr/>
        </p:nvSpPr>
        <p:spPr>
          <a:xfrm>
            <a:off x="6034310" y="2656341"/>
            <a:ext cx="2286000" cy="3139321"/>
          </a:xfrm>
          <a:prstGeom prst="rect">
            <a:avLst/>
          </a:prstGeom>
          <a:solidFill>
            <a:srgbClr val="DFFAFD"/>
          </a:solidFill>
          <a:ln>
            <a:solidFill>
              <a:schemeClr val="accent1"/>
            </a:solidFill>
          </a:ln>
        </p:spPr>
        <p:txBody>
          <a:bodyPr wrap="square" rtlCol="0">
            <a:spAutoFit/>
          </a:bodyPr>
          <a:lstStyle/>
          <a:p>
            <a:pPr algn="ctr"/>
            <a:r>
              <a:rPr lang="en-US" u="sng" dirty="0" smtClean="0">
                <a:solidFill>
                  <a:srgbClr val="002060"/>
                </a:solidFill>
              </a:rPr>
              <a:t>Prekindergarten</a:t>
            </a:r>
            <a:endParaRPr lang="en-US" u="sng" dirty="0">
              <a:solidFill>
                <a:srgbClr val="002060"/>
              </a:solidFill>
            </a:endParaRPr>
          </a:p>
          <a:p>
            <a:pPr algn="ctr"/>
            <a:r>
              <a:rPr lang="en-US" dirty="0" smtClean="0"/>
              <a:t>Chapman</a:t>
            </a:r>
          </a:p>
          <a:p>
            <a:pPr algn="ctr"/>
            <a:r>
              <a:rPr lang="en-US" dirty="0" smtClean="0"/>
              <a:t>Nikiski North Star Elem</a:t>
            </a:r>
          </a:p>
          <a:p>
            <a:pPr algn="ctr"/>
            <a:r>
              <a:rPr lang="en-US" dirty="0" smtClean="0"/>
              <a:t>Redoubt Elem</a:t>
            </a:r>
          </a:p>
          <a:p>
            <a:pPr algn="ctr"/>
            <a:r>
              <a:rPr lang="en-US" dirty="0" smtClean="0"/>
              <a:t>Sterling Elem</a:t>
            </a:r>
          </a:p>
          <a:p>
            <a:pPr algn="ctr"/>
            <a:r>
              <a:rPr lang="en-US" dirty="0" smtClean="0"/>
              <a:t>Paul Banks Elementary</a:t>
            </a:r>
          </a:p>
          <a:p>
            <a:pPr algn="ctr"/>
            <a:r>
              <a:rPr lang="en-US" dirty="0" smtClean="0"/>
              <a:t>Seward Elementary</a:t>
            </a:r>
          </a:p>
          <a:p>
            <a:pPr algn="ctr"/>
            <a:r>
              <a:rPr lang="en-US" dirty="0" smtClean="0"/>
              <a:t>Soldotna Elem</a:t>
            </a:r>
          </a:p>
          <a:p>
            <a:pPr algn="ctr"/>
            <a:r>
              <a:rPr lang="en-US" dirty="0" err="1" smtClean="0"/>
              <a:t>Voznesenka</a:t>
            </a:r>
            <a:endParaRPr lang="en-US" dirty="0" smtClean="0"/>
          </a:p>
          <a:p>
            <a:pPr algn="ctr"/>
            <a:endParaRPr lang="en-US" dirty="0"/>
          </a:p>
        </p:txBody>
      </p:sp>
      <p:sp>
        <p:nvSpPr>
          <p:cNvPr id="3" name="Slide Number Placeholder 2"/>
          <p:cNvSpPr>
            <a:spLocks noGrp="1"/>
          </p:cNvSpPr>
          <p:nvPr>
            <p:ph type="sldNum" sz="quarter" idx="12"/>
          </p:nvPr>
        </p:nvSpPr>
        <p:spPr>
          <a:xfrm>
            <a:off x="7924800" y="6052790"/>
            <a:ext cx="395510" cy="279400"/>
          </a:xfrm>
          <a:solidFill>
            <a:srgbClr val="DFFAFD"/>
          </a:solidFill>
          <a:ln>
            <a:solidFill>
              <a:srgbClr val="000000"/>
            </a:solidFill>
          </a:ln>
        </p:spPr>
        <p:txBody>
          <a:bodyPr/>
          <a:lstStyle/>
          <a:p>
            <a:pPr algn="ctr"/>
            <a:fld id="{6E96AF0D-D356-437A-BB16-2415A9938689}" type="slidenum">
              <a:rPr lang="en-US" smtClean="0"/>
              <a:pPr algn="ctr"/>
              <a:t>7</a:t>
            </a:fld>
            <a:endParaRPr lang="en-US"/>
          </a:p>
        </p:txBody>
      </p:sp>
      <p:pic>
        <p:nvPicPr>
          <p:cNvPr id="4" name="tmpACFC">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15.3537"/>
                </p14:media>
              </p:ext>
            </p:extLst>
          </p:nvPr>
        </p:nvPicPr>
        <p:blipFill>
          <a:blip r:embed="rId11"/>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38635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don’t all schools receive </a:t>
            </a:r>
            <a:br>
              <a:rPr lang="en-US" dirty="0" smtClean="0"/>
            </a:br>
            <a:r>
              <a:rPr lang="en-US" dirty="0" smtClean="0"/>
              <a:t>Title I services?</a:t>
            </a:r>
            <a:endParaRPr lang="en-US" dirty="0"/>
          </a:p>
        </p:txBody>
      </p:sp>
      <p:sp>
        <p:nvSpPr>
          <p:cNvPr id="3" name="Content Placeholder 2"/>
          <p:cNvSpPr>
            <a:spLocks noGrp="1"/>
          </p:cNvSpPr>
          <p:nvPr>
            <p:ph idx="1"/>
          </p:nvPr>
        </p:nvSpPr>
        <p:spPr>
          <a:xfrm>
            <a:off x="1430951" y="2590800"/>
            <a:ext cx="6798736" cy="2615265"/>
          </a:xfrm>
        </p:spPr>
        <p:txBody>
          <a:bodyPr>
            <a:normAutofit/>
          </a:bodyPr>
          <a:lstStyle/>
          <a:p>
            <a:pPr marL="0" indent="0" algn="ctr">
              <a:buNone/>
            </a:pPr>
            <a:r>
              <a:rPr lang="en-US" dirty="0" smtClean="0"/>
              <a:t>KPBSD uses Title I funds to provide preschool and </a:t>
            </a:r>
          </a:p>
          <a:p>
            <a:pPr marL="0" indent="0" algn="ctr">
              <a:buNone/>
            </a:pPr>
            <a:r>
              <a:rPr lang="en-US" dirty="0"/>
              <a:t>r</a:t>
            </a:r>
            <a:r>
              <a:rPr lang="en-US" dirty="0" smtClean="0"/>
              <a:t>eading support to students in kindergarten, first and </a:t>
            </a:r>
          </a:p>
          <a:p>
            <a:pPr marL="0" indent="0" algn="ctr">
              <a:buNone/>
            </a:pPr>
            <a:r>
              <a:rPr lang="en-US" dirty="0"/>
              <a:t>s</a:t>
            </a:r>
            <a:r>
              <a:rPr lang="en-US" dirty="0" smtClean="0"/>
              <a:t>econd grade in those schools meeting the 35% </a:t>
            </a:r>
          </a:p>
          <a:p>
            <a:pPr marL="0" indent="0" algn="ctr">
              <a:buNone/>
            </a:pPr>
            <a:r>
              <a:rPr lang="en-US" dirty="0" smtClean="0"/>
              <a:t>economically disadvantaged threshold as evidenced </a:t>
            </a:r>
          </a:p>
          <a:p>
            <a:pPr marL="0" indent="0" algn="ctr">
              <a:buNone/>
            </a:pPr>
            <a:r>
              <a:rPr lang="en-US" dirty="0" smtClean="0"/>
              <a:t>by free and reduced lunch applications.  </a:t>
            </a:r>
            <a:endParaRPr lang="en-US" dirty="0"/>
          </a:p>
        </p:txBody>
      </p:sp>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63631" y="4800600"/>
            <a:ext cx="1023938" cy="1301791"/>
          </a:xfrm>
          <a:prstGeom prst="rect">
            <a:avLst/>
          </a:prstGeom>
        </p:spPr>
      </p:pic>
      <p:sp>
        <p:nvSpPr>
          <p:cNvPr id="4" name="Slide Number Placeholder 3"/>
          <p:cNvSpPr>
            <a:spLocks noGrp="1"/>
          </p:cNvSpPr>
          <p:nvPr>
            <p:ph type="sldNum" sz="quarter" idx="12"/>
          </p:nvPr>
        </p:nvSpPr>
        <p:spPr>
          <a:xfrm>
            <a:off x="8031932" y="6102391"/>
            <a:ext cx="395510" cy="279400"/>
          </a:xfrm>
          <a:solidFill>
            <a:srgbClr val="DFFAFD"/>
          </a:solidFill>
          <a:ln>
            <a:solidFill>
              <a:srgbClr val="000000"/>
            </a:solidFill>
          </a:ln>
        </p:spPr>
        <p:txBody>
          <a:bodyPr/>
          <a:lstStyle/>
          <a:p>
            <a:pPr algn="ctr"/>
            <a:fld id="{6E96AF0D-D356-437A-BB16-2415A9938689}" type="slidenum">
              <a:rPr lang="en-US" smtClean="0"/>
              <a:pPr algn="ctr"/>
              <a:t>8</a:t>
            </a:fld>
            <a:endParaRPr lang="en-US" dirty="0"/>
          </a:p>
        </p:txBody>
      </p:sp>
      <p:pic>
        <p:nvPicPr>
          <p:cNvPr id="7" name="tmp498C">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63.5691"/>
                </p14:media>
              </p:ext>
            </p:extLst>
          </p:nvPr>
        </p:nvPicPr>
        <p:blipFill>
          <a:blip r:embed="rId10"/>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421065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22487" y="1343959"/>
            <a:ext cx="3065462" cy="1065212"/>
          </a:xfrm>
        </p:spPr>
        <p:txBody>
          <a:bodyPr>
            <a:normAutofit fontScale="90000"/>
          </a:bodyPr>
          <a:lstStyle/>
          <a:p>
            <a:r>
              <a:rPr lang="en-US" b="1" dirty="0" smtClean="0"/>
              <a:t>Title I Staffing</a:t>
            </a:r>
            <a:endParaRPr lang="en-US" b="1" dirty="0"/>
          </a:p>
        </p:txBody>
      </p:sp>
      <p:sp>
        <p:nvSpPr>
          <p:cNvPr id="20" name="Content Placeholder 19"/>
          <p:cNvSpPr>
            <a:spLocks noGrp="1"/>
          </p:cNvSpPr>
          <p:nvPr>
            <p:ph sz="half" idx="4294967295"/>
          </p:nvPr>
        </p:nvSpPr>
        <p:spPr>
          <a:xfrm>
            <a:off x="792153" y="663629"/>
            <a:ext cx="4597544" cy="2156189"/>
          </a:xfrm>
          <a:solidFill>
            <a:srgbClr val="F7FBC9"/>
          </a:solidFill>
          <a:ln>
            <a:solidFill>
              <a:schemeClr val="accent1"/>
            </a:solidFill>
          </a:ln>
        </p:spPr>
        <p:txBody>
          <a:bodyPr/>
          <a:lstStyle/>
          <a:p>
            <a:pPr marL="0" indent="0">
              <a:buNone/>
            </a:pPr>
            <a:r>
              <a:rPr lang="en-US" b="1" u="sng" dirty="0" smtClean="0"/>
              <a:t>Reading intervention = 5 teachers</a:t>
            </a:r>
            <a:endParaRPr lang="en-US" b="1" u="sng" dirty="0"/>
          </a:p>
        </p:txBody>
      </p:sp>
      <p:sp>
        <p:nvSpPr>
          <p:cNvPr id="21" name="Content Placeholder 20"/>
          <p:cNvSpPr>
            <a:spLocks noGrp="1"/>
          </p:cNvSpPr>
          <p:nvPr>
            <p:ph sz="half" idx="4294967295"/>
          </p:nvPr>
        </p:nvSpPr>
        <p:spPr>
          <a:xfrm>
            <a:off x="2260079" y="3037379"/>
            <a:ext cx="5932806" cy="1993598"/>
          </a:xfrm>
          <a:solidFill>
            <a:schemeClr val="accent3">
              <a:lumMod val="20000"/>
              <a:lumOff val="80000"/>
            </a:schemeClr>
          </a:solidFill>
          <a:ln>
            <a:solidFill>
              <a:schemeClr val="accent1"/>
            </a:solidFill>
          </a:ln>
        </p:spPr>
        <p:txBody>
          <a:bodyPr/>
          <a:lstStyle/>
          <a:p>
            <a:pPr marL="0" indent="0">
              <a:buNone/>
            </a:pPr>
            <a:r>
              <a:rPr lang="en-US" b="1" u="sng" dirty="0" err="1" smtClean="0"/>
              <a:t>PreK</a:t>
            </a:r>
            <a:r>
              <a:rPr lang="en-US" b="1" u="sng" dirty="0" smtClean="0"/>
              <a:t> = 11 Teachers</a:t>
            </a:r>
            <a:endParaRPr lang="en-US" b="1" u="sng" dirty="0"/>
          </a:p>
        </p:txBody>
      </p:sp>
      <p:sp>
        <p:nvSpPr>
          <p:cNvPr id="7" name="TextBox 6"/>
          <p:cNvSpPr txBox="1"/>
          <p:nvPr/>
        </p:nvSpPr>
        <p:spPr>
          <a:xfrm>
            <a:off x="812802" y="5295187"/>
            <a:ext cx="7162799" cy="1092607"/>
          </a:xfrm>
          <a:prstGeom prst="rect">
            <a:avLst/>
          </a:prstGeom>
          <a:solidFill>
            <a:srgbClr val="DEFDC7"/>
          </a:solidFill>
          <a:ln>
            <a:solidFill>
              <a:schemeClr val="tx1"/>
            </a:solidFill>
          </a:ln>
        </p:spPr>
        <p:txBody>
          <a:bodyPr wrap="square" rtlCol="0">
            <a:spAutoFit/>
          </a:bodyPr>
          <a:lstStyle/>
          <a:p>
            <a:pPr defTabSz="457200">
              <a:spcBef>
                <a:spcPct val="20000"/>
              </a:spcBef>
              <a:spcAft>
                <a:spcPts val="600"/>
              </a:spcAft>
              <a:buClr>
                <a:schemeClr val="accent1"/>
              </a:buClr>
              <a:buSzPct val="115000"/>
            </a:pPr>
            <a:r>
              <a:rPr lang="en-US" sz="2400" b="1" u="sng" dirty="0">
                <a:solidFill>
                  <a:schemeClr val="tx1">
                    <a:lumMod val="85000"/>
                    <a:lumOff val="15000"/>
                  </a:schemeClr>
                </a:solidFill>
              </a:rPr>
              <a:t>Afterschool tutoring/support personnel</a:t>
            </a:r>
          </a:p>
          <a:p>
            <a:endParaRPr lang="en-US" dirty="0" smtClean="0"/>
          </a:p>
          <a:p>
            <a:endParaRPr lang="en-US" dirty="0"/>
          </a:p>
        </p:txBody>
      </p:sp>
      <p:sp>
        <p:nvSpPr>
          <p:cNvPr id="22" name="TextBox 21"/>
          <p:cNvSpPr txBox="1"/>
          <p:nvPr/>
        </p:nvSpPr>
        <p:spPr>
          <a:xfrm rot="21195140">
            <a:off x="1218116" y="1877379"/>
            <a:ext cx="1302985" cy="369332"/>
          </a:xfrm>
          <a:prstGeom prst="rect">
            <a:avLst/>
          </a:prstGeom>
          <a:noFill/>
        </p:spPr>
        <p:txBody>
          <a:bodyPr wrap="none" rtlCol="0">
            <a:spAutoFit/>
          </a:bodyPr>
          <a:lstStyle/>
          <a:p>
            <a:r>
              <a:rPr lang="en-US" b="1" dirty="0" err="1" smtClean="0">
                <a:solidFill>
                  <a:srgbClr val="00B050"/>
                </a:solidFill>
              </a:rPr>
              <a:t>Tustumena</a:t>
            </a:r>
            <a:endParaRPr lang="en-US" b="1" dirty="0">
              <a:solidFill>
                <a:srgbClr val="00B050"/>
              </a:solidFill>
            </a:endParaRPr>
          </a:p>
        </p:txBody>
      </p:sp>
      <p:sp>
        <p:nvSpPr>
          <p:cNvPr id="24" name="TextBox 23"/>
          <p:cNvSpPr txBox="1"/>
          <p:nvPr/>
        </p:nvSpPr>
        <p:spPr>
          <a:xfrm>
            <a:off x="2684839" y="1161521"/>
            <a:ext cx="1075294" cy="369332"/>
          </a:xfrm>
          <a:prstGeom prst="rect">
            <a:avLst/>
          </a:prstGeom>
          <a:noFill/>
        </p:spPr>
        <p:txBody>
          <a:bodyPr wrap="none" rtlCol="0">
            <a:spAutoFit/>
          </a:bodyPr>
          <a:lstStyle/>
          <a:p>
            <a:r>
              <a:rPr lang="en-US" b="1" dirty="0" smtClean="0">
                <a:solidFill>
                  <a:schemeClr val="accent5">
                    <a:lumMod val="75000"/>
                  </a:schemeClr>
                </a:solidFill>
              </a:rPr>
              <a:t>Mt. View</a:t>
            </a:r>
            <a:endParaRPr lang="en-US" b="1" dirty="0">
              <a:solidFill>
                <a:schemeClr val="accent5">
                  <a:lumMod val="75000"/>
                </a:schemeClr>
              </a:solidFill>
            </a:endParaRPr>
          </a:p>
        </p:txBody>
      </p:sp>
      <p:sp>
        <p:nvSpPr>
          <p:cNvPr id="25" name="TextBox 24"/>
          <p:cNvSpPr txBox="1"/>
          <p:nvPr/>
        </p:nvSpPr>
        <p:spPr>
          <a:xfrm rot="422484">
            <a:off x="5886827" y="4084816"/>
            <a:ext cx="1625766" cy="369332"/>
          </a:xfrm>
          <a:prstGeom prst="rect">
            <a:avLst/>
          </a:prstGeom>
          <a:noFill/>
        </p:spPr>
        <p:txBody>
          <a:bodyPr wrap="none" rtlCol="0">
            <a:spAutoFit/>
          </a:bodyPr>
          <a:lstStyle/>
          <a:p>
            <a:r>
              <a:rPr lang="en-US" b="1" dirty="0" smtClean="0">
                <a:solidFill>
                  <a:schemeClr val="accent2">
                    <a:lumMod val="50000"/>
                  </a:schemeClr>
                </a:solidFill>
              </a:rPr>
              <a:t>Soldotna Elem</a:t>
            </a:r>
            <a:endParaRPr lang="en-US" b="1" dirty="0">
              <a:solidFill>
                <a:schemeClr val="accent2">
                  <a:lumMod val="50000"/>
                </a:schemeClr>
              </a:solidFill>
            </a:endParaRPr>
          </a:p>
        </p:txBody>
      </p:sp>
      <p:sp>
        <p:nvSpPr>
          <p:cNvPr id="27" name="TextBox 26"/>
          <p:cNvSpPr txBox="1"/>
          <p:nvPr/>
        </p:nvSpPr>
        <p:spPr>
          <a:xfrm rot="1414599">
            <a:off x="2687843" y="1916541"/>
            <a:ext cx="1697709" cy="369332"/>
          </a:xfrm>
          <a:prstGeom prst="rect">
            <a:avLst/>
          </a:prstGeom>
          <a:noFill/>
        </p:spPr>
        <p:txBody>
          <a:bodyPr wrap="none" rtlCol="0">
            <a:spAutoFit/>
          </a:bodyPr>
          <a:lstStyle/>
          <a:p>
            <a:r>
              <a:rPr lang="en-US" b="1" dirty="0" err="1" smtClean="0">
                <a:solidFill>
                  <a:srgbClr val="FF0000"/>
                </a:solidFill>
              </a:rPr>
              <a:t>Kachemak</a:t>
            </a:r>
            <a:r>
              <a:rPr lang="en-US" b="1" dirty="0" smtClean="0">
                <a:solidFill>
                  <a:srgbClr val="FF0000"/>
                </a:solidFill>
              </a:rPr>
              <a:t> </a:t>
            </a:r>
            <a:r>
              <a:rPr lang="en-US" b="1" dirty="0" err="1" smtClean="0">
                <a:solidFill>
                  <a:srgbClr val="FF0000"/>
                </a:solidFill>
              </a:rPr>
              <a:t>Selo</a:t>
            </a:r>
            <a:endParaRPr lang="en-US" b="1" dirty="0">
              <a:solidFill>
                <a:srgbClr val="FF0000"/>
              </a:solidFill>
            </a:endParaRPr>
          </a:p>
        </p:txBody>
      </p:sp>
      <p:sp>
        <p:nvSpPr>
          <p:cNvPr id="28" name="TextBox 27"/>
          <p:cNvSpPr txBox="1"/>
          <p:nvPr/>
        </p:nvSpPr>
        <p:spPr>
          <a:xfrm rot="21006152">
            <a:off x="2186545" y="3707484"/>
            <a:ext cx="1075294" cy="369332"/>
          </a:xfrm>
          <a:prstGeom prst="rect">
            <a:avLst/>
          </a:prstGeom>
          <a:noFill/>
        </p:spPr>
        <p:txBody>
          <a:bodyPr wrap="none" rtlCol="0">
            <a:spAutoFit/>
          </a:bodyPr>
          <a:lstStyle/>
          <a:p>
            <a:r>
              <a:rPr lang="en-US" b="1" dirty="0" smtClean="0">
                <a:solidFill>
                  <a:schemeClr val="accent5">
                    <a:lumMod val="75000"/>
                  </a:schemeClr>
                </a:solidFill>
              </a:rPr>
              <a:t>Mt. View</a:t>
            </a:r>
            <a:endParaRPr lang="en-US" b="1" dirty="0">
              <a:solidFill>
                <a:schemeClr val="accent5">
                  <a:lumMod val="75000"/>
                </a:schemeClr>
              </a:solidFill>
            </a:endParaRPr>
          </a:p>
        </p:txBody>
      </p:sp>
      <p:sp>
        <p:nvSpPr>
          <p:cNvPr id="29" name="TextBox 28"/>
          <p:cNvSpPr txBox="1"/>
          <p:nvPr/>
        </p:nvSpPr>
        <p:spPr>
          <a:xfrm rot="651980">
            <a:off x="4771215" y="4434120"/>
            <a:ext cx="1028808" cy="369332"/>
          </a:xfrm>
          <a:prstGeom prst="rect">
            <a:avLst/>
          </a:prstGeom>
          <a:noFill/>
        </p:spPr>
        <p:txBody>
          <a:bodyPr wrap="none" rtlCol="0">
            <a:spAutoFit/>
          </a:bodyPr>
          <a:lstStyle/>
          <a:p>
            <a:r>
              <a:rPr lang="en-US" b="1" dirty="0" smtClean="0">
                <a:solidFill>
                  <a:schemeClr val="accent6">
                    <a:lumMod val="60000"/>
                    <a:lumOff val="40000"/>
                  </a:schemeClr>
                </a:solidFill>
              </a:rPr>
              <a:t>Redoubt</a:t>
            </a:r>
            <a:endParaRPr lang="en-US" b="1" dirty="0">
              <a:solidFill>
                <a:schemeClr val="accent6">
                  <a:lumMod val="60000"/>
                  <a:lumOff val="40000"/>
                </a:schemeClr>
              </a:solidFill>
            </a:endParaRPr>
          </a:p>
        </p:txBody>
      </p:sp>
      <p:sp>
        <p:nvSpPr>
          <p:cNvPr id="30" name="TextBox 29"/>
          <p:cNvSpPr txBox="1"/>
          <p:nvPr/>
        </p:nvSpPr>
        <p:spPr>
          <a:xfrm rot="21044955">
            <a:off x="3241110" y="4531006"/>
            <a:ext cx="1302985" cy="369332"/>
          </a:xfrm>
          <a:prstGeom prst="rect">
            <a:avLst/>
          </a:prstGeom>
          <a:noFill/>
        </p:spPr>
        <p:txBody>
          <a:bodyPr wrap="none" rtlCol="0">
            <a:spAutoFit/>
          </a:bodyPr>
          <a:lstStyle/>
          <a:p>
            <a:r>
              <a:rPr lang="en-US" b="1" dirty="0" err="1" smtClean="0">
                <a:solidFill>
                  <a:srgbClr val="00B050"/>
                </a:solidFill>
              </a:rPr>
              <a:t>Tustumena</a:t>
            </a:r>
            <a:endParaRPr lang="en-US" b="1" dirty="0">
              <a:solidFill>
                <a:srgbClr val="00B050"/>
              </a:solidFill>
            </a:endParaRPr>
          </a:p>
        </p:txBody>
      </p:sp>
      <p:sp>
        <p:nvSpPr>
          <p:cNvPr id="31" name="TextBox 30"/>
          <p:cNvSpPr txBox="1"/>
          <p:nvPr/>
        </p:nvSpPr>
        <p:spPr>
          <a:xfrm rot="20831020">
            <a:off x="5692602" y="3170684"/>
            <a:ext cx="1143262" cy="369332"/>
          </a:xfrm>
          <a:prstGeom prst="rect">
            <a:avLst/>
          </a:prstGeom>
          <a:noFill/>
        </p:spPr>
        <p:txBody>
          <a:bodyPr wrap="none" rtlCol="0">
            <a:spAutoFit/>
          </a:bodyPr>
          <a:lstStyle/>
          <a:p>
            <a:r>
              <a:rPr lang="en-US" b="1" dirty="0" smtClean="0">
                <a:solidFill>
                  <a:srgbClr val="7030A0"/>
                </a:solidFill>
              </a:rPr>
              <a:t>Chapman</a:t>
            </a:r>
            <a:endParaRPr lang="en-US" b="1" dirty="0">
              <a:solidFill>
                <a:srgbClr val="7030A0"/>
              </a:solidFill>
            </a:endParaRPr>
          </a:p>
        </p:txBody>
      </p:sp>
      <p:sp>
        <p:nvSpPr>
          <p:cNvPr id="32" name="TextBox 31"/>
          <p:cNvSpPr txBox="1"/>
          <p:nvPr/>
        </p:nvSpPr>
        <p:spPr>
          <a:xfrm>
            <a:off x="4427912" y="3565196"/>
            <a:ext cx="1292341" cy="369332"/>
          </a:xfrm>
          <a:prstGeom prst="rect">
            <a:avLst/>
          </a:prstGeom>
          <a:noFill/>
        </p:spPr>
        <p:txBody>
          <a:bodyPr wrap="none" rtlCol="0">
            <a:spAutoFit/>
          </a:bodyPr>
          <a:lstStyle/>
          <a:p>
            <a:r>
              <a:rPr lang="en-US" b="1" dirty="0" smtClean="0">
                <a:solidFill>
                  <a:srgbClr val="FF0000"/>
                </a:solidFill>
              </a:rPr>
              <a:t>Paul Banks</a:t>
            </a:r>
            <a:endParaRPr lang="en-US" b="1" dirty="0">
              <a:solidFill>
                <a:srgbClr val="FF0000"/>
              </a:solidFill>
            </a:endParaRPr>
          </a:p>
        </p:txBody>
      </p:sp>
      <p:sp>
        <p:nvSpPr>
          <p:cNvPr id="33" name="TextBox 32"/>
          <p:cNvSpPr txBox="1"/>
          <p:nvPr/>
        </p:nvSpPr>
        <p:spPr>
          <a:xfrm rot="20780934">
            <a:off x="2023618" y="2240038"/>
            <a:ext cx="1109471" cy="369332"/>
          </a:xfrm>
          <a:prstGeom prst="rect">
            <a:avLst/>
          </a:prstGeom>
          <a:noFill/>
        </p:spPr>
        <p:txBody>
          <a:bodyPr wrap="none" rtlCol="0">
            <a:spAutoFit/>
          </a:bodyPr>
          <a:lstStyle/>
          <a:p>
            <a:r>
              <a:rPr lang="en-US" b="1" dirty="0" err="1" smtClean="0">
                <a:solidFill>
                  <a:srgbClr val="00B0F0"/>
                </a:solidFill>
              </a:rPr>
              <a:t>Razdolna</a:t>
            </a:r>
            <a:endParaRPr lang="en-US" b="1" dirty="0">
              <a:solidFill>
                <a:srgbClr val="00B0F0"/>
              </a:solidFill>
            </a:endParaRPr>
          </a:p>
        </p:txBody>
      </p:sp>
      <p:sp>
        <p:nvSpPr>
          <p:cNvPr id="34" name="TextBox 33"/>
          <p:cNvSpPr txBox="1"/>
          <p:nvPr/>
        </p:nvSpPr>
        <p:spPr>
          <a:xfrm rot="740461">
            <a:off x="3789695" y="3938570"/>
            <a:ext cx="2019784" cy="369332"/>
          </a:xfrm>
          <a:prstGeom prst="rect">
            <a:avLst/>
          </a:prstGeom>
          <a:noFill/>
        </p:spPr>
        <p:txBody>
          <a:bodyPr wrap="none" rtlCol="0">
            <a:spAutoFit/>
          </a:bodyPr>
          <a:lstStyle/>
          <a:p>
            <a:r>
              <a:rPr lang="en-US" b="1" dirty="0" smtClean="0">
                <a:solidFill>
                  <a:srgbClr val="00B0F0"/>
                </a:solidFill>
              </a:rPr>
              <a:t>Nikiski North Star</a:t>
            </a:r>
            <a:endParaRPr lang="en-US" b="1" dirty="0">
              <a:solidFill>
                <a:srgbClr val="00B0F0"/>
              </a:solidFill>
            </a:endParaRPr>
          </a:p>
        </p:txBody>
      </p:sp>
      <p:sp>
        <p:nvSpPr>
          <p:cNvPr id="35" name="TextBox 34"/>
          <p:cNvSpPr txBox="1"/>
          <p:nvPr/>
        </p:nvSpPr>
        <p:spPr>
          <a:xfrm rot="21012140">
            <a:off x="2414266" y="4102469"/>
            <a:ext cx="1353319" cy="369332"/>
          </a:xfrm>
          <a:prstGeom prst="rect">
            <a:avLst/>
          </a:prstGeom>
          <a:noFill/>
        </p:spPr>
        <p:txBody>
          <a:bodyPr wrap="none" rtlCol="0">
            <a:spAutoFit/>
          </a:bodyPr>
          <a:lstStyle/>
          <a:p>
            <a:r>
              <a:rPr lang="en-US" b="1" dirty="0" err="1" smtClean="0">
                <a:solidFill>
                  <a:schemeClr val="accent2">
                    <a:lumMod val="75000"/>
                  </a:schemeClr>
                </a:solidFill>
              </a:rPr>
              <a:t>Voznesenka</a:t>
            </a:r>
            <a:endParaRPr lang="en-US" b="1" dirty="0">
              <a:solidFill>
                <a:schemeClr val="accent2">
                  <a:lumMod val="75000"/>
                </a:schemeClr>
              </a:solidFill>
            </a:endParaRPr>
          </a:p>
        </p:txBody>
      </p:sp>
      <p:sp>
        <p:nvSpPr>
          <p:cNvPr id="36" name="TextBox 35"/>
          <p:cNvSpPr txBox="1"/>
          <p:nvPr/>
        </p:nvSpPr>
        <p:spPr>
          <a:xfrm rot="21108227">
            <a:off x="5829330" y="4472610"/>
            <a:ext cx="1472326" cy="369332"/>
          </a:xfrm>
          <a:prstGeom prst="rect">
            <a:avLst/>
          </a:prstGeom>
          <a:noFill/>
        </p:spPr>
        <p:txBody>
          <a:bodyPr wrap="none" rtlCol="0">
            <a:spAutoFit/>
          </a:bodyPr>
          <a:lstStyle/>
          <a:p>
            <a:r>
              <a:rPr lang="en-US" b="1" dirty="0" smtClean="0">
                <a:solidFill>
                  <a:srgbClr val="0070C0"/>
                </a:solidFill>
              </a:rPr>
              <a:t>Seward Elem</a:t>
            </a:r>
            <a:endParaRPr lang="en-US" b="1" dirty="0">
              <a:solidFill>
                <a:srgbClr val="0070C0"/>
              </a:solidFill>
            </a:endParaRPr>
          </a:p>
        </p:txBody>
      </p:sp>
      <p:sp>
        <p:nvSpPr>
          <p:cNvPr id="37" name="TextBox 36"/>
          <p:cNvSpPr txBox="1"/>
          <p:nvPr/>
        </p:nvSpPr>
        <p:spPr>
          <a:xfrm rot="21252981">
            <a:off x="6091965" y="3662877"/>
            <a:ext cx="947054" cy="369332"/>
          </a:xfrm>
          <a:prstGeom prst="rect">
            <a:avLst/>
          </a:prstGeom>
          <a:noFill/>
        </p:spPr>
        <p:txBody>
          <a:bodyPr wrap="none" rtlCol="0">
            <a:spAutoFit/>
          </a:bodyPr>
          <a:lstStyle/>
          <a:p>
            <a:r>
              <a:rPr lang="en-US" b="1" dirty="0" smtClean="0"/>
              <a:t>Sterling</a:t>
            </a:r>
            <a:endParaRPr lang="en-US" b="1" dirty="0"/>
          </a:p>
        </p:txBody>
      </p:sp>
      <p:sp>
        <p:nvSpPr>
          <p:cNvPr id="38" name="TextBox 37"/>
          <p:cNvSpPr txBox="1"/>
          <p:nvPr/>
        </p:nvSpPr>
        <p:spPr>
          <a:xfrm rot="874866">
            <a:off x="3575663" y="5932683"/>
            <a:ext cx="1091966" cy="369332"/>
          </a:xfrm>
          <a:prstGeom prst="rect">
            <a:avLst/>
          </a:prstGeom>
          <a:noFill/>
        </p:spPr>
        <p:txBody>
          <a:bodyPr wrap="none" rtlCol="0">
            <a:spAutoFit/>
          </a:bodyPr>
          <a:lstStyle/>
          <a:p>
            <a:r>
              <a:rPr lang="en-US" b="1" dirty="0" smtClean="0">
                <a:solidFill>
                  <a:srgbClr val="00B050"/>
                </a:solidFill>
              </a:rPr>
              <a:t>Fireweed</a:t>
            </a:r>
            <a:endParaRPr lang="en-US" b="1" dirty="0">
              <a:solidFill>
                <a:srgbClr val="00B050"/>
              </a:solidFill>
            </a:endParaRPr>
          </a:p>
        </p:txBody>
      </p:sp>
      <p:sp>
        <p:nvSpPr>
          <p:cNvPr id="39" name="TextBox 38"/>
          <p:cNvSpPr txBox="1"/>
          <p:nvPr/>
        </p:nvSpPr>
        <p:spPr>
          <a:xfrm rot="351960">
            <a:off x="4272123" y="5744260"/>
            <a:ext cx="1178977" cy="369332"/>
          </a:xfrm>
          <a:prstGeom prst="rect">
            <a:avLst/>
          </a:prstGeom>
          <a:noFill/>
        </p:spPr>
        <p:txBody>
          <a:bodyPr wrap="none" rtlCol="0">
            <a:spAutoFit/>
          </a:bodyPr>
          <a:lstStyle/>
          <a:p>
            <a:r>
              <a:rPr lang="en-US" b="1" dirty="0" err="1" smtClean="0">
                <a:solidFill>
                  <a:srgbClr val="00B0F0"/>
                </a:solidFill>
              </a:rPr>
              <a:t>Nanwalek</a:t>
            </a:r>
            <a:endParaRPr lang="en-US" b="1" dirty="0">
              <a:solidFill>
                <a:srgbClr val="00B0F0"/>
              </a:solidFill>
            </a:endParaRPr>
          </a:p>
        </p:txBody>
      </p:sp>
      <p:sp>
        <p:nvSpPr>
          <p:cNvPr id="40" name="TextBox 39"/>
          <p:cNvSpPr txBox="1"/>
          <p:nvPr/>
        </p:nvSpPr>
        <p:spPr>
          <a:xfrm>
            <a:off x="6426348" y="5988207"/>
            <a:ext cx="1289969" cy="369332"/>
          </a:xfrm>
          <a:prstGeom prst="rect">
            <a:avLst/>
          </a:prstGeom>
          <a:noFill/>
        </p:spPr>
        <p:txBody>
          <a:bodyPr wrap="none" rtlCol="0">
            <a:spAutoFit/>
          </a:bodyPr>
          <a:lstStyle/>
          <a:p>
            <a:r>
              <a:rPr lang="en-US" b="1" dirty="0" err="1" smtClean="0">
                <a:solidFill>
                  <a:srgbClr val="7030A0"/>
                </a:solidFill>
              </a:rPr>
              <a:t>Nikolaevsk</a:t>
            </a:r>
            <a:endParaRPr lang="en-US" b="1" dirty="0">
              <a:solidFill>
                <a:srgbClr val="7030A0"/>
              </a:solidFill>
            </a:endParaRPr>
          </a:p>
        </p:txBody>
      </p:sp>
      <p:sp>
        <p:nvSpPr>
          <p:cNvPr id="41" name="TextBox 40"/>
          <p:cNvSpPr txBox="1"/>
          <p:nvPr/>
        </p:nvSpPr>
        <p:spPr>
          <a:xfrm rot="21127060">
            <a:off x="5608083" y="5682684"/>
            <a:ext cx="1125629" cy="369332"/>
          </a:xfrm>
          <a:prstGeom prst="rect">
            <a:avLst/>
          </a:prstGeom>
          <a:noFill/>
        </p:spPr>
        <p:txBody>
          <a:bodyPr wrap="none" rtlCol="0">
            <a:spAutoFit/>
          </a:bodyPr>
          <a:lstStyle/>
          <a:p>
            <a:r>
              <a:rPr lang="en-US" b="1" dirty="0" err="1" smtClean="0">
                <a:solidFill>
                  <a:srgbClr val="FF0000"/>
                </a:solidFill>
              </a:rPr>
              <a:t>Ninilchik</a:t>
            </a:r>
            <a:endParaRPr lang="en-US" b="1" dirty="0">
              <a:solidFill>
                <a:srgbClr val="FF0000"/>
              </a:solidFill>
            </a:endParaRPr>
          </a:p>
        </p:txBody>
      </p:sp>
      <p:sp>
        <p:nvSpPr>
          <p:cNvPr id="42" name="TextBox 41"/>
          <p:cNvSpPr txBox="1"/>
          <p:nvPr/>
        </p:nvSpPr>
        <p:spPr>
          <a:xfrm rot="1056750">
            <a:off x="6807244" y="5498019"/>
            <a:ext cx="1177182" cy="369332"/>
          </a:xfrm>
          <a:prstGeom prst="rect">
            <a:avLst/>
          </a:prstGeom>
          <a:noFill/>
        </p:spPr>
        <p:txBody>
          <a:bodyPr wrap="none" rtlCol="0">
            <a:spAutoFit/>
          </a:bodyPr>
          <a:lstStyle/>
          <a:p>
            <a:r>
              <a:rPr lang="en-US" b="1" dirty="0" err="1" smtClean="0">
                <a:solidFill>
                  <a:schemeClr val="accent5">
                    <a:lumMod val="50000"/>
                  </a:schemeClr>
                </a:solidFill>
              </a:rPr>
              <a:t>Tebughna</a:t>
            </a:r>
            <a:endParaRPr lang="en-US" b="1" dirty="0">
              <a:solidFill>
                <a:schemeClr val="accent5">
                  <a:lumMod val="50000"/>
                </a:schemeClr>
              </a:solidFill>
            </a:endParaRPr>
          </a:p>
        </p:txBody>
      </p:sp>
      <p:sp>
        <p:nvSpPr>
          <p:cNvPr id="43" name="TextBox 42"/>
          <p:cNvSpPr txBox="1"/>
          <p:nvPr/>
        </p:nvSpPr>
        <p:spPr>
          <a:xfrm rot="21084933">
            <a:off x="923576" y="5850199"/>
            <a:ext cx="1860766" cy="369332"/>
          </a:xfrm>
          <a:prstGeom prst="rect">
            <a:avLst/>
          </a:prstGeom>
          <a:noFill/>
        </p:spPr>
        <p:txBody>
          <a:bodyPr wrap="none" rtlCol="0">
            <a:spAutoFit/>
          </a:bodyPr>
          <a:lstStyle/>
          <a:p>
            <a:r>
              <a:rPr lang="en-US" b="1" dirty="0" smtClean="0">
                <a:solidFill>
                  <a:srgbClr val="0070C0"/>
                </a:solidFill>
              </a:rPr>
              <a:t>Susan B. English</a:t>
            </a:r>
            <a:endParaRPr lang="en-US" b="1" dirty="0">
              <a:solidFill>
                <a:srgbClr val="0070C0"/>
              </a:solidFill>
            </a:endParaRPr>
          </a:p>
        </p:txBody>
      </p:sp>
      <p:sp>
        <p:nvSpPr>
          <p:cNvPr id="3" name="Slide Number Placeholder 2"/>
          <p:cNvSpPr>
            <a:spLocks noGrp="1"/>
          </p:cNvSpPr>
          <p:nvPr>
            <p:ph type="sldNum" sz="quarter" idx="12"/>
          </p:nvPr>
        </p:nvSpPr>
        <p:spPr>
          <a:xfrm>
            <a:off x="8012712" y="6127456"/>
            <a:ext cx="395510" cy="279400"/>
          </a:xfrm>
          <a:solidFill>
            <a:srgbClr val="DFFAFD"/>
          </a:solidFill>
          <a:ln>
            <a:solidFill>
              <a:schemeClr val="tx1"/>
            </a:solidFill>
          </a:ln>
        </p:spPr>
        <p:txBody>
          <a:bodyPr/>
          <a:lstStyle/>
          <a:p>
            <a:pPr algn="ctr"/>
            <a:fld id="{6E96AF0D-D356-437A-BB16-2415A9938689}" type="slidenum">
              <a:rPr lang="en-US" smtClean="0"/>
              <a:pPr algn="ctr"/>
              <a:t>9</a:t>
            </a:fld>
            <a:endParaRPr lang="en-US" dirty="0"/>
          </a:p>
        </p:txBody>
      </p:sp>
      <p:sp>
        <p:nvSpPr>
          <p:cNvPr id="45" name="TextBox 44"/>
          <p:cNvSpPr txBox="1"/>
          <p:nvPr/>
        </p:nvSpPr>
        <p:spPr>
          <a:xfrm rot="21252981">
            <a:off x="6847916" y="3293568"/>
            <a:ext cx="1125629" cy="369332"/>
          </a:xfrm>
          <a:prstGeom prst="rect">
            <a:avLst/>
          </a:prstGeom>
          <a:noFill/>
        </p:spPr>
        <p:txBody>
          <a:bodyPr wrap="none" rtlCol="0">
            <a:spAutoFit/>
          </a:bodyPr>
          <a:lstStyle/>
          <a:p>
            <a:r>
              <a:rPr lang="en-US" b="1" dirty="0" err="1" smtClean="0"/>
              <a:t>Ninilchik</a:t>
            </a:r>
            <a:endParaRPr lang="en-US" b="1" dirty="0"/>
          </a:p>
        </p:txBody>
      </p:sp>
      <p:sp>
        <p:nvSpPr>
          <p:cNvPr id="46" name="TextBox 45"/>
          <p:cNvSpPr txBox="1"/>
          <p:nvPr/>
        </p:nvSpPr>
        <p:spPr>
          <a:xfrm rot="20626436">
            <a:off x="2112353" y="5932684"/>
            <a:ext cx="1378262" cy="369332"/>
          </a:xfrm>
          <a:prstGeom prst="rect">
            <a:avLst/>
          </a:prstGeom>
          <a:noFill/>
        </p:spPr>
        <p:txBody>
          <a:bodyPr wrap="none" rtlCol="0">
            <a:spAutoFit/>
          </a:bodyPr>
          <a:lstStyle/>
          <a:p>
            <a:r>
              <a:rPr lang="en-US" b="1" dirty="0" smtClean="0">
                <a:solidFill>
                  <a:schemeClr val="tx1">
                    <a:lumMod val="75000"/>
                    <a:lumOff val="25000"/>
                  </a:schemeClr>
                </a:solidFill>
              </a:rPr>
              <a:t>Homer Flex</a:t>
            </a:r>
            <a:endParaRPr lang="en-US" b="1" dirty="0">
              <a:solidFill>
                <a:schemeClr val="tx1">
                  <a:lumMod val="75000"/>
                  <a:lumOff val="25000"/>
                </a:schemeClr>
              </a:solidFill>
            </a:endParaRPr>
          </a:p>
        </p:txBody>
      </p:sp>
      <p:pic>
        <p:nvPicPr>
          <p:cNvPr id="4" name="tmp163E">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8.1451"/>
                </p14:media>
              </p:ext>
            </p:extLst>
          </p:nvPr>
        </p:nvPicPr>
        <p:blipFill>
          <a:blip r:embed="rId9"/>
          <a:stretch>
            <a:fillRect/>
          </a:stretch>
        </p:blipFill>
        <p:spPr>
          <a:xfrm>
            <a:off x="8813800" y="101600"/>
            <a:ext cx="228600" cy="228600"/>
          </a:xfrm>
          <a:prstGeom prst="rect">
            <a:avLst/>
          </a:prstGeom>
        </p:spPr>
      </p:pic>
    </p:spTree>
    <p:custDataLst>
      <p:custData r:id="rId1"/>
      <p:tags r:id="rId2"/>
    </p:custDataLst>
    <p:extLst>
      <p:ext uri="{BB962C8B-B14F-4D97-AF65-F5344CB8AC3E}">
        <p14:creationId xmlns:p14="http://schemas.microsoft.com/office/powerpoint/2010/main" val="57155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BED30A0B-3CE6-465D-8457-2F5E44ACA34C}"/>
  <p:tag name="ATHENA.CUSTOMXMLCONTENT" val="&lt;?xml version=&quot;1.0&quot;?&gt;&lt;athena xmlns=&quot;http://schemas.microsoft.com/edu/athena&quot; version=&quot;0.1.3885.0&quot;&gt;&lt;timings duration=&quot;31286&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88A84AB2-B20B-40CF-9661-119ECCE0404A}"/>
  <p:tag name="ATHENA.CUSTOMXMLCONTENT" val="&lt;?xml version=&quot;1.0&quot;?&gt;&lt;athena xmlns=&quot;http://schemas.microsoft.com/edu/athena&quot; version=&quot;0.1.3885.0&quot;&gt;&lt;media streamable=&quot;true&quot; recordStart=&quot;0&quot; recordEnd=&quot;50517&quot; recordLength=&quot;50572&quot; audioOnly=&quot;true&quot;/&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FE8B4506-9047-4945-835A-1D02EFFC045A}"/>
  <p:tag name="ATHENA.CUSTOMXMLCONTENT" val="&lt;?xml version=&quot;1.0&quot;?&gt;&lt;athena xmlns=&quot;http://schemas.microsoft.com/edu/athena&quot; version=&quot;0.1.3885.0&quot;&gt;&lt;timings duration=&quot;22007&quot;/&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2ABAB97F-A2C1-4996-8606-DA6B0D009AAB}"/>
  <p:tag name="ATHENA.CUSTOMXMLCONTENT" val="&lt;?xml version=&quot;1.0&quot;?&gt;&lt;athena xmlns=&quot;http://schemas.microsoft.com/edu/athena&quot; version=&quot;0.1.3885.0&quot;&gt;&lt;media streamable=&quot;true&quot; recordStart=&quot;0&quot; recordEnd=&quot;22007&quot; recordLength=&quot;22082&quot; audioOnly=&quot;true&quot;/&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6E357238-84B7-47CC-BADC-210F6B39ADD4}"/>
  <p:tag name="ATHENA.CUSTOMXMLCONTENT" val="&lt;?xml version=&quot;1.0&quot;?&gt;&lt;athena xmlns=&quot;http://schemas.microsoft.com/edu/athena&quot; version=&quot;0.1.3885.0&quot;&gt;&lt;timings duration=&quot;27059&quot;/&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25ABC226-3F4C-4A0D-83C5-5A6FA8DDE212}"/>
  <p:tag name="ATHENA.CUSTOMXMLCONTENT" val="&lt;?xml version=&quot;1.0&quot;?&gt;&lt;athena xmlns=&quot;http://schemas.microsoft.com/edu/athena&quot; version=&quot;0.1.3885.0&quot;&gt;&lt;media streamable=&quot;true&quot; recordStart=&quot;0&quot; recordEnd=&quot;27059&quot; recordLength=&quot;27074&quot; audioOnly=&quot;true&quot;/&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7A85745B-5ED7-4C71-9589-664F03C985BB}"/>
  <p:tag name="ATHENA.CUSTOMXMLCONTENT" val="&lt;?xml version=&quot;1.0&quot;?&gt;&lt;athena xmlns=&quot;http://schemas.microsoft.com/edu/athena&quot; version=&quot;0.1.3885.0&quot;&gt;&lt;timings duration=&quot;39596&quot;/&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A6BD3F54-D1EF-4379-B53E-266E8445ECA5}"/>
  <p:tag name="ATHENA.CUSTOMXMLCONTENT" val="&lt;?xml version=&quot;1.0&quot;?&gt;&lt;athena xmlns=&quot;http://schemas.microsoft.com/edu/athena&quot; version=&quot;0.1.3885.0&quot;&gt;&lt;media streamable=&quot;true&quot; recordStart=&quot;0&quot; recordEnd=&quot;39596&quot; recordLength=&quot;39659&quot; audioOnly=&quot;true&quot;/&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06EE841B-CE82-43BF-B274-5B585F9AE90B}"/>
  <p:tag name="ATHENA.CUSTOMXMLCONTENT" val="&lt;?xml version=&quot;1.0&quot;?&gt;&lt;athena xmlns=&quot;http://schemas.microsoft.com/edu/athena&quot; version=&quot;0.1.3885.0&quot;&gt;&lt;timings duration=&quot;7578&quot;/&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DC95EF0B-B162-456A-A8C7-D450DE03876A}"/>
  <p:tag name="ATHENA.CUSTOMXMLCONTENT" val="&lt;?xml version=&quot;1.0&quot;?&gt;&lt;athena xmlns=&quot;http://schemas.microsoft.com/edu/athena&quot; version=&quot;0.1.3885.0&quot;&gt;&lt;media streamable=&quot;true&quot; recordStart=&quot;0&quot; recordEnd=&quot;7578&quot; recordLength=&quot;7616&quot; audioOnly=&quot;true&quot;/&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96685AC5-B832-4443-97FC-1C284376BD48}"/>
  <p:tag name="ATHENA.CUSTOMXMLCONTENT" val="&lt;?xml version=&quot;1.0&quot;?&gt;&lt;athena xmlns=&quot;http://schemas.microsoft.com/edu/athena&quot; version=&quot;0.1.3885.0&quot;&gt;&lt;timings duration=&quot;19468&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FB628876-EDA5-4CDB-8AEF-F4352AE2B61B}"/>
  <p:tag name="ATHENA.CUSTOMXMLCONTENT" val="&lt;?xml version=&quot;1.0&quot;?&gt;&lt;athena xmlns=&quot;http://schemas.microsoft.com/edu/athena&quot; version=&quot;0.1.3885.0&quot;&gt;&lt;media streamable=&quot;true&quot; recordStart=&quot;0&quot; recordEnd=&quot;31286&quot; recordLength=&quot;31300&quot; audioOnly=&quot;true&quot;/&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478E853D-B446-4915-AC7B-5F0133BBC0F9}"/>
  <p:tag name="ATHENA.CUSTOMXMLCONTENT" val="&lt;?xml version=&quot;1.0&quot;?&gt;&lt;athena xmlns=&quot;http://schemas.microsoft.com/edu/athena&quot; version=&quot;0.1.3885.0&quot;&gt;&lt;media streamable=&quot;true&quot; recordStart=&quot;0&quot; recordEnd=&quot;19468&quot; recordLength=&quot;19481&quot; audioOnly=&quot;true&quot;/&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5118A997-1B9B-41E2-951E-3E883B96411C}"/>
  <p:tag name="ATHENA.CUSTOMXMLCONTENT" val="&lt;?xml version=&quot;1.0&quot;?&gt;&lt;athena xmlns=&quot;http://schemas.microsoft.com/edu/athena&quot; version=&quot;0.1.3885.0&quot;&gt;&lt;timings duration=&quot;33419&quot;/&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3DD5C7F0-C05F-4E72-A2DB-7283871AAF0C}"/>
  <p:tag name="ATHENA.CUSTOMXMLCONTENT" val="&lt;?xml version=&quot;1.0&quot;?&gt;&lt;athena xmlns=&quot;http://schemas.microsoft.com/edu/athena&quot; version=&quot;0.1.3885.0&quot;&gt;&lt;media streamable=&quot;true&quot; recordStart=&quot;0&quot; recordEnd=&quot;33419&quot; recordLength=&quot;33459&quot; audioOnly=&quot;true&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545FFF49-6D0E-4DAB-898A-E0AF0B11DEC7}"/>
  <p:tag name="ATHENA.CUSTOMXMLCONTENT" val="&lt;?xml version=&quot;1.0&quot;?&gt;&lt;athena xmlns=&quot;http://schemas.microsoft.com/edu/athena&quot; version=&quot;0.1.3885.0&quot;&gt;&lt;timings duration=&quot;24485&quot;/&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F68C649D-03E0-4B4A-9DF4-5F5CD276D09D}"/>
  <p:tag name="ATHENA.CUSTOMXMLCONTENT" val="&lt;?xml version=&quot;1.0&quot;?&gt;&lt;athena xmlns=&quot;http://schemas.microsoft.com/edu/athena&quot; version=&quot;0.1.3885.0&quot;&gt;&lt;media streamable=&quot;true&quot; recordStart=&quot;0&quot; recordEnd=&quot;24485&quot; recordLength=&quot;24544&quot; audioOnly=&quot;true&quot;/&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572ED161-CCAE-4542-A924-B67AB22A0351}"/>
  <p:tag name="ATHENA.CUSTOMXMLCONTENT" val="&lt;?xml version=&quot;1.0&quot;?&gt;&lt;athena xmlns=&quot;http://schemas.microsoft.com/edu/athena&quot; version=&quot;0.1.3885.0&quot;&gt;&lt;timings duration=&quot;29046&quot;/&gt;&lt;/athena&gt;"/>
</p:tagLst>
</file>

<file path=ppt/tags/tag26.xml><?xml version="1.0" encoding="utf-8"?>
<p:tagLst xmlns:a="http://schemas.openxmlformats.org/drawingml/2006/main" xmlns:r="http://schemas.openxmlformats.org/officeDocument/2006/relationships" xmlns:p="http://schemas.openxmlformats.org/presentationml/2006/main">
  <p:tag name="ATHENA.CUSTOMXMLID" val="{3E1B29D0-BC5C-45D0-B2F2-F12FBA467B09}"/>
  <p:tag name="ATHENA.CUSTOMXMLCONTENT" val="&lt;?xml version=&quot;1.0&quot;?&gt;&lt;athena xmlns=&quot;http://schemas.microsoft.com/edu/athena&quot; version=&quot;0.1.3885.0&quot;&gt;&lt;media streamable=&quot;true&quot; recordStart=&quot;0&quot; recordEnd=&quot;29046&quot; recordLength=&quot;29117&quot; audioOnly=&quot;true&quot;/&gt;&lt;/athena&gt;"/>
</p:tagLst>
</file>

<file path=ppt/tags/tag27.xml><?xml version="1.0" encoding="utf-8"?>
<p:tagLst xmlns:a="http://schemas.openxmlformats.org/drawingml/2006/main" xmlns:r="http://schemas.openxmlformats.org/officeDocument/2006/relationships" xmlns:p="http://schemas.openxmlformats.org/presentationml/2006/main">
  <p:tag name="ATHENA.CUSTOMXMLID" val="{99367CB8-FD4A-4B35-A7EF-247A2B71903C}"/>
  <p:tag name="ATHENA.CUSTOMXMLCONTENT" val="&lt;?xml version=&quot;1.0&quot;?&gt;&lt;athena xmlns=&quot;http://schemas.microsoft.com/edu/athena&quot; version=&quot;0.1.3885.0&quot;&gt;&lt;timings duration=&quot;6754&quot;/&gt;&lt;/athena&gt;"/>
</p:tagLst>
</file>

<file path=ppt/tags/tag28.xml><?xml version="1.0" encoding="utf-8"?>
<p:tagLst xmlns:a="http://schemas.openxmlformats.org/drawingml/2006/main" xmlns:r="http://schemas.openxmlformats.org/officeDocument/2006/relationships" xmlns:p="http://schemas.openxmlformats.org/presentationml/2006/main">
  <p:tag name="ATHENA.CUSTOMXMLID" val="{25A9162B-6E3C-4936-BA1F-912974697BC4}"/>
  <p:tag name="ATHENA.CUSTOMXMLCONTENT" val="&lt;?xml version=&quot;1.0&quot;?&gt;&lt;athena xmlns=&quot;http://schemas.microsoft.com/edu/athena&quot; version=&quot;0.1.3885.0&quot;&gt;&lt;media streamable=&quot;true&quot; recordStart=&quot;0&quot; recordEnd=&quot;6754&quot; recordLength=&quot;6780&quot; audioOnly=&quot;true&quot;/&gt;&lt;/athena&gt;"/>
</p:tagLst>
</file>

<file path=ppt/tags/tag29.xml><?xml version="1.0" encoding="utf-8"?>
<p:tagLst xmlns:a="http://schemas.openxmlformats.org/drawingml/2006/main" xmlns:r="http://schemas.openxmlformats.org/officeDocument/2006/relationships" xmlns:p="http://schemas.openxmlformats.org/presentationml/2006/main">
  <p:tag name="ATHENA.CUSTOMXMLID" val="{723E5FA6-826A-4948-A31E-4CE26100FDF5}"/>
  <p:tag name="ATHENA.CUSTOMXMLCONTENT" val="&lt;?xml version=&quot;1.0&quot;?&gt;&lt;athena xmlns=&quot;http://schemas.microsoft.com/edu/athena&quot; version=&quot;0.1.3885.0&quot;&gt;&lt;timings duration=&quot;13683&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2332DE2A-6358-4788-978C-F70CA1D601AE}"/>
  <p:tag name="ATHENA.CUSTOMXMLCONTENT" val="&lt;?xml version=&quot;1.0&quot;?&gt;&lt;athena xmlns=&quot;http://schemas.microsoft.com/edu/athena&quot; version=&quot;0.1.3885.0&quot;&gt;&lt;timings duration=&quot;34415&quot;/&gt;&lt;/athena&gt;"/>
</p:tagLst>
</file>

<file path=ppt/tags/tag30.xml><?xml version="1.0" encoding="utf-8"?>
<p:tagLst xmlns:a="http://schemas.openxmlformats.org/drawingml/2006/main" xmlns:r="http://schemas.openxmlformats.org/officeDocument/2006/relationships" xmlns:p="http://schemas.openxmlformats.org/presentationml/2006/main">
  <p:tag name="ATHENA.CUSTOMXMLID" val="{28AE7192-4CB2-4969-A5AA-E02182C737BF}"/>
  <p:tag name="ATHENA.CUSTOMXMLCONTENT" val="&lt;?xml version=&quot;1.0&quot;?&gt;&lt;athena xmlns=&quot;http://schemas.microsoft.com/edu/athena&quot; version=&quot;0.1.3885.0&quot;&gt;&lt;media streamable=&quot;true&quot; recordStart=&quot;0&quot; recordEnd=&quot;13683&quot; recordLength=&quot;13722&quot; audioOnly=&quot;true&quot;/&gt;&lt;/athena&gt;"/>
</p:tagLst>
</file>

<file path=ppt/tags/tag31.xml><?xml version="1.0" encoding="utf-8"?>
<p:tagLst xmlns:a="http://schemas.openxmlformats.org/drawingml/2006/main" xmlns:r="http://schemas.openxmlformats.org/officeDocument/2006/relationships" xmlns:p="http://schemas.openxmlformats.org/presentationml/2006/main">
  <p:tag name="ATHENA.CUSTOMXMLID" val="{7A7D74C5-7232-4D4D-A5F8-03B10FE3DE37}"/>
  <p:tag name="ATHENA.CUSTOMXMLCONTENT" val="&lt;?xml version=&quot;1.0&quot;?&gt;&lt;athena xmlns=&quot;http://schemas.microsoft.com/edu/athena&quot; version=&quot;0.1.3885.0&quot;&gt;&lt;timings duration=&quot;14466&quot;/&gt;&lt;/athena&gt;"/>
</p:tagLst>
</file>

<file path=ppt/tags/tag32.xml><?xml version="1.0" encoding="utf-8"?>
<p:tagLst xmlns:a="http://schemas.openxmlformats.org/drawingml/2006/main" xmlns:r="http://schemas.openxmlformats.org/officeDocument/2006/relationships" xmlns:p="http://schemas.openxmlformats.org/presentationml/2006/main">
  <p:tag name="ATHENA.CUSTOMXMLID" val="{43480480-C943-41B0-BD38-F2C24FFEEEE9}"/>
  <p:tag name="ATHENA.CUSTOMXMLCONTENT" val="&lt;?xml version=&quot;1.0&quot;?&gt;&lt;athena xmlns=&quot;http://schemas.microsoft.com/edu/athena&quot; version=&quot;0.1.3885.0&quot;&gt;&lt;media streamable=&quot;true&quot; recordStart=&quot;0&quot; recordEnd=&quot;14466&quot; recordLength=&quot;14489&quot; audioOnly=&quot;true&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5B689FF5-34F7-4F77-B0D2-9BC3707952C5}"/>
  <p:tag name="ATHENA.CUSTOMXMLCONTENT" val="&lt;?xml version=&quot;1.0&quot;?&gt;&lt;athena xmlns=&quot;http://schemas.microsoft.com/edu/athena&quot; version=&quot;0.1.3885.0&quot;&gt;&lt;media streamable=&quot;true&quot; recordStart=&quot;0&quot; recordEnd=&quot;34415&quot; recordLength=&quot;34458&quot; audioOnly=&quot;true&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9DBD1BF2-EFBF-44A2-9B7A-02961F3AB7F8}"/>
  <p:tag name="ATHENA.CUSTOMXMLCONTENT" val="&lt;?xml version=&quot;1.0&quot;?&gt;&lt;athena xmlns=&quot;http://schemas.microsoft.com/edu/athena&quot; version=&quot;0.1.3885.0&quot;&gt;&lt;timings duration=&quot;92344&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59179AC4-7BE4-469D-8B55-1D72CB047D8F}"/>
  <p:tag name="ATHENA.CUSTOMXMLCONTENT" val="&lt;?xml version=&quot;1.0&quot;?&gt;&lt;athena xmlns=&quot;http://schemas.microsoft.com/edu/athena&quot; version=&quot;0.1.3885.0&quot;&gt;&lt;media streamable=&quot;true&quot; recordStart=&quot;0&quot; recordEnd=&quot;92344&quot; recordLength=&quot;92368&quot; audioOnly=&quot;true&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66A5A439-66CE-4636-BE85-CEB39BFBDE86}"/>
  <p:tag name="ATHENA.CUSTOMXMLCONTENT" val="&lt;?xml version=&quot;1.0&quot;?&gt;&lt;athena xmlns=&quot;http://schemas.microsoft.com/edu/athena&quot; version=&quot;0.1.3885.0&quot;&gt;&lt;timings duration=&quot;15757&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C8094640-F8E6-4328-8A76-71D34DBB621C}"/>
  <p:tag name="ATHENA.CUSTOMXMLCONTENT" val="&lt;?xml version=&quot;1.0&quot;?&gt;&lt;athena xmlns=&quot;http://schemas.microsoft.com/edu/athena&quot; version=&quot;0.1.3885.0&quot;&gt;&lt;media streamable=&quot;true&quot; recordStart=&quot;0&quot; recordEnd=&quot;15757&quot; recordLength=&quot;15812&quot; audioOnly=&quot;true&quot;/&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00CB366E-C7EA-4836-A2AC-CEAE73FE1407}"/>
  <p:tag name="ATHENA.CUSTOMXMLCONTENT" val="&lt;?xml version=&quot;1.0&quot;?&gt;&lt;athena xmlns=&quot;http://schemas.microsoft.com/edu/athena&quot; version=&quot;0.1.3885.0&quot;&gt;&lt;timings duration=&quot;50517&quot;/&gt;&lt;/athena&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3885.0">
  <media streamable="true" recordStart="0" recordEnd="34415" recordLength="34458" audioOnly="true"/>
</athena>
</file>

<file path=customXml/item10.xml><?xml version="1.0" encoding="utf-8"?>
<athena xmlns="http://schemas.microsoft.com/edu/athena" version="0.1.3885.0">
  <media streamable="true" recordStart="0" recordEnd="31286" recordLength="31300" audioOnly="true"/>
</athena>
</file>

<file path=customXml/item11.xml><?xml version="1.0" encoding="utf-8"?>
<athena xmlns="http://schemas.microsoft.com/edu/athena" version="0.1.3885.0">
  <media streamable="true" recordStart="0" recordEnd="39596" recordLength="39659" audioOnly="true"/>
</athena>
</file>

<file path=customXml/item12.xml><?xml version="1.0" encoding="utf-8"?>
<athena xmlns="http://schemas.microsoft.com/edu/athena" version="0.1.3885.0">
  <media streamable="true" recordStart="0" recordEnd="14466" recordLength="14489" audioOnly="true"/>
</athena>
</file>

<file path=customXml/item13.xml><?xml version="1.0" encoding="utf-8"?>
<athena xmlns="http://schemas.microsoft.com/edu/athena" version="0.1.3885.0">
  <timings duration="34415"/>
</athena>
</file>

<file path=customXml/item14.xml><?xml version="1.0" encoding="utf-8"?>
<athena xmlns="http://schemas.microsoft.com/edu/athena" version="0.1.3885.0">
  <timings duration="27059"/>
</athena>
</file>

<file path=customXml/item15.xml><?xml version="1.0" encoding="utf-8"?>
<athena xmlns="http://schemas.microsoft.com/edu/athena" version="0.1.3885.0">
  <timings duration="33419"/>
</athena>
</file>

<file path=customXml/item16.xml><?xml version="1.0" encoding="utf-8"?>
<athena xmlns="http://schemas.microsoft.com/edu/athena" version="0.1.3885.0">
  <media streamable="true" recordStart="0" recordEnd="27059" recordLength="27074" audioOnly="true"/>
</athena>
</file>

<file path=customXml/item17.xml><?xml version="1.0" encoding="utf-8"?>
<athena xmlns="http://schemas.microsoft.com/edu/athena" version="0.1.3885.0">
  <media streamable="true" recordStart="0" recordEnd="33419" recordLength="33459" audioOnly="true"/>
</athena>
</file>

<file path=customXml/item18.xml><?xml version="1.0" encoding="utf-8"?>
<athena xmlns="http://schemas.microsoft.com/edu/athena" version="0.1.3885.0">
  <timings duration="29046"/>
</athena>
</file>

<file path=customXml/item19.xml><?xml version="1.0" encoding="utf-8"?>
<athena xmlns="http://schemas.microsoft.com/edu/athena" version="0.1.3885.0">
  <media streamable="true" recordStart="0" recordEnd="13683" recordLength="13722" audioOnly="true"/>
</athena>
</file>

<file path=customXml/item2.xml><?xml version="1.0" encoding="utf-8"?>
<athena xmlns="http://schemas.microsoft.com/edu/athena" version="0.1.3885.0">
  <timings duration="15757"/>
</athena>
</file>

<file path=customXml/item20.xml><?xml version="1.0" encoding="utf-8"?>
<athena xmlns="http://schemas.microsoft.com/edu/athena" version="0.1.3885.0">
  <media streamable="true" recordStart="0" recordEnd="15757" recordLength="15812" audioOnly="true"/>
</athena>
</file>

<file path=customXml/item21.xml><?xml version="1.0" encoding="utf-8"?>
<athena xmlns="http://schemas.microsoft.com/edu/athena" version="0.1.3885.0">
  <timings duration="31286"/>
</athena>
</file>

<file path=customXml/item22.xml><?xml version="1.0" encoding="utf-8"?>
<athena xmlns="http://schemas.microsoft.com/edu/athena" version="0.1.3885.0">
  <media streamable="true" recordStart="0" recordEnd="24469" recordLength="24473" audioOnly="true"/>
</athena>
</file>

<file path=customXml/item23.xml><?xml version="1.0" encoding="utf-8"?>
<athena xmlns="http://schemas.microsoft.com/edu/athena" version="0.1.3885.0">
  <media streamable="true" recordStart="0" recordEnd="92344" recordLength="92368" audioOnly="true"/>
</athena>
</file>

<file path=customXml/item24.xml><?xml version="1.0" encoding="utf-8"?>
<athena xmlns="http://schemas.microsoft.com/edu/athena" version="0.1.3885.0">
  <timings duration="50517"/>
</athena>
</file>

<file path=customXml/item25.xml><?xml version="1.0" encoding="utf-8"?>
<athena xmlns="http://schemas.microsoft.com/edu/athena" version="0.1.3885.0">
  <media streamable="true" recordStart="0" recordEnd="24485" recordLength="24544" audioOnly="true"/>
</athena>
</file>

<file path=customXml/item26.xml><?xml version="1.0" encoding="utf-8"?>
<athena xmlns="http://schemas.microsoft.com/edu/athena" version="0.1.3885.0">
  <media streamable="true" recordStart="0" recordEnd="19468" recordLength="19481" audioOnly="true"/>
</athena>
</file>

<file path=customXml/item27.xml><?xml version="1.0" encoding="utf-8"?>
<athena xmlns="http://schemas.microsoft.com/edu/athena" version="0.1.3885.0">
  <timings duration="6754"/>
</athena>
</file>

<file path=customXml/item28.xml><?xml version="1.0" encoding="utf-8"?>
<athena xmlns="http://schemas.microsoft.com/edu/athena" version="0.1.3885.0">
  <timings duration="22007"/>
</athena>
</file>

<file path=customXml/item29.xml><?xml version="1.0" encoding="utf-8"?>
<athena xmlns="http://schemas.microsoft.com/edu/athena" version="0.1.3885.0">
  <media streamable="true" recordStart="0" recordEnd="7578" recordLength="7616" audioOnly="true"/>
</athena>
</file>

<file path=customXml/item3.xml><?xml version="1.0" encoding="utf-8"?>
<athena xmlns="http://schemas.microsoft.com/edu/athena" version="0.1.3885.0">
  <media streamable="true" recordStart="0" recordEnd="6754" recordLength="6780" audioOnly="true"/>
</athena>
</file>

<file path=customXml/item30.xml><?xml version="1.0" encoding="utf-8"?>
<athena xmlns="http://schemas.microsoft.com/edu/athena" version="0.1.3885.0">
  <media streamable="true" recordStart="0" recordEnd="29046" recordLength="29117" audioOnly="true"/>
</athena>
</file>

<file path=customXml/item31.xml><?xml version="1.0" encoding="utf-8"?>
<athena xmlns="http://schemas.microsoft.com/edu/athena" version="0.1.3885.0">
  <timings duration="19468"/>
</athena>
</file>

<file path=customXml/item32.xml><?xml version="1.0" encoding="utf-8"?>
<athena xmlns="http://schemas.microsoft.com/edu/athena" version="0.1.3885.0">
  <timings duration="7578"/>
</athena>
</file>

<file path=customXml/item33.xml><?xml version="1.0" encoding="utf-8"?>
<athena xmlns="http://schemas.microsoft.com/edu/athena" version="0.1.3885.0">
  <timings duration="13683"/>
</athena>
</file>

<file path=customXml/item4.xml><?xml version="1.0" encoding="utf-8"?>
<athena xmlns="http://schemas.microsoft.com/edu/athena" version="0.1.3885.0">
  <media streamable="true" recordStart="0" recordEnd="50517" recordLength="50572" audioOnly="true"/>
</athena>
</file>

<file path=customXml/item5.xml><?xml version="1.0" encoding="utf-8"?>
<athena xmlns="http://schemas.microsoft.com/edu/athena" version="0.1.3885.0">
  <timings duration="92344"/>
</athena>
</file>

<file path=customXml/item6.xml><?xml version="1.0" encoding="utf-8"?>
<athena xmlns="http://schemas.microsoft.com/edu/athena" version="0.1.3885.0">
  <media streamable="true" recordStart="0" recordEnd="22007" recordLength="22082" audioOnly="true"/>
</athena>
</file>

<file path=customXml/item7.xml><?xml version="1.0" encoding="utf-8"?>
<athena xmlns="http://schemas.microsoft.com/edu/athena" version="0.1.3885.0">
  <timings duration="39596"/>
</athena>
</file>

<file path=customXml/item8.xml><?xml version="1.0" encoding="utf-8"?>
<athena xmlns="http://schemas.microsoft.com/edu/athena" version="0.1.3885.0">
  <timings duration="24485"/>
</athena>
</file>

<file path=customXml/item9.xml><?xml version="1.0" encoding="utf-8"?>
<athena xmlns="http://schemas.microsoft.com/edu/athena" version="0.1.3885.0">
  <timings duration="14466"/>
</athena>
</file>

<file path=customXml/itemProps1.xml><?xml version="1.0" encoding="utf-8"?>
<ds:datastoreItem xmlns:ds="http://schemas.openxmlformats.org/officeDocument/2006/customXml" ds:itemID="{5B689FF5-34F7-4F77-B0D2-9BC3707952C5}">
  <ds:schemaRefs>
    <ds:schemaRef ds:uri="http://schemas.microsoft.com/edu/athena"/>
  </ds:schemaRefs>
</ds:datastoreItem>
</file>

<file path=customXml/itemProps10.xml><?xml version="1.0" encoding="utf-8"?>
<ds:datastoreItem xmlns:ds="http://schemas.openxmlformats.org/officeDocument/2006/customXml" ds:itemID="{FB628876-EDA5-4CDB-8AEF-F4352AE2B61B}">
  <ds:schemaRefs>
    <ds:schemaRef ds:uri="http://schemas.microsoft.com/edu/athena"/>
  </ds:schemaRefs>
</ds:datastoreItem>
</file>

<file path=customXml/itemProps11.xml><?xml version="1.0" encoding="utf-8"?>
<ds:datastoreItem xmlns:ds="http://schemas.openxmlformats.org/officeDocument/2006/customXml" ds:itemID="{A6BD3F54-D1EF-4379-B53E-266E8445ECA5}">
  <ds:schemaRefs>
    <ds:schemaRef ds:uri="http://schemas.microsoft.com/edu/athena"/>
  </ds:schemaRefs>
</ds:datastoreItem>
</file>

<file path=customXml/itemProps12.xml><?xml version="1.0" encoding="utf-8"?>
<ds:datastoreItem xmlns:ds="http://schemas.openxmlformats.org/officeDocument/2006/customXml" ds:itemID="{43480480-C943-41B0-BD38-F2C24FFEEEE9}">
  <ds:schemaRefs>
    <ds:schemaRef ds:uri="http://schemas.microsoft.com/edu/athena"/>
  </ds:schemaRefs>
</ds:datastoreItem>
</file>

<file path=customXml/itemProps13.xml><?xml version="1.0" encoding="utf-8"?>
<ds:datastoreItem xmlns:ds="http://schemas.openxmlformats.org/officeDocument/2006/customXml" ds:itemID="{2332DE2A-6358-4788-978C-F70CA1D601AE}">
  <ds:schemaRefs>
    <ds:schemaRef ds:uri="http://schemas.microsoft.com/edu/athena"/>
  </ds:schemaRefs>
</ds:datastoreItem>
</file>

<file path=customXml/itemProps14.xml><?xml version="1.0" encoding="utf-8"?>
<ds:datastoreItem xmlns:ds="http://schemas.openxmlformats.org/officeDocument/2006/customXml" ds:itemID="{6E357238-84B7-47CC-BADC-210F6B39ADD4}">
  <ds:schemaRefs>
    <ds:schemaRef ds:uri="http://schemas.microsoft.com/edu/athena"/>
  </ds:schemaRefs>
</ds:datastoreItem>
</file>

<file path=customXml/itemProps15.xml><?xml version="1.0" encoding="utf-8"?>
<ds:datastoreItem xmlns:ds="http://schemas.openxmlformats.org/officeDocument/2006/customXml" ds:itemID="{5118A997-1B9B-41E2-951E-3E883B96411C}">
  <ds:schemaRefs>
    <ds:schemaRef ds:uri="http://schemas.microsoft.com/edu/athena"/>
  </ds:schemaRefs>
</ds:datastoreItem>
</file>

<file path=customXml/itemProps16.xml><?xml version="1.0" encoding="utf-8"?>
<ds:datastoreItem xmlns:ds="http://schemas.openxmlformats.org/officeDocument/2006/customXml" ds:itemID="{25ABC226-3F4C-4A0D-83C5-5A6FA8DDE212}">
  <ds:schemaRefs>
    <ds:schemaRef ds:uri="http://schemas.microsoft.com/edu/athena"/>
  </ds:schemaRefs>
</ds:datastoreItem>
</file>

<file path=customXml/itemProps17.xml><?xml version="1.0" encoding="utf-8"?>
<ds:datastoreItem xmlns:ds="http://schemas.openxmlformats.org/officeDocument/2006/customXml" ds:itemID="{3DD5C7F0-C05F-4E72-A2DB-7283871AAF0C}">
  <ds:schemaRefs>
    <ds:schemaRef ds:uri="http://schemas.microsoft.com/edu/athena"/>
  </ds:schemaRefs>
</ds:datastoreItem>
</file>

<file path=customXml/itemProps18.xml><?xml version="1.0" encoding="utf-8"?>
<ds:datastoreItem xmlns:ds="http://schemas.openxmlformats.org/officeDocument/2006/customXml" ds:itemID="{572ED161-CCAE-4542-A924-B67AB22A0351}">
  <ds:schemaRefs>
    <ds:schemaRef ds:uri="http://schemas.microsoft.com/edu/athena"/>
  </ds:schemaRefs>
</ds:datastoreItem>
</file>

<file path=customXml/itemProps19.xml><?xml version="1.0" encoding="utf-8"?>
<ds:datastoreItem xmlns:ds="http://schemas.openxmlformats.org/officeDocument/2006/customXml" ds:itemID="{28AE7192-4CB2-4969-A5AA-E02182C737BF}">
  <ds:schemaRefs>
    <ds:schemaRef ds:uri="http://schemas.microsoft.com/edu/athena"/>
  </ds:schemaRefs>
</ds:datastoreItem>
</file>

<file path=customXml/itemProps2.xml><?xml version="1.0" encoding="utf-8"?>
<ds:datastoreItem xmlns:ds="http://schemas.openxmlformats.org/officeDocument/2006/customXml" ds:itemID="{66A5A439-66CE-4636-BE85-CEB39BFBDE86}">
  <ds:schemaRefs>
    <ds:schemaRef ds:uri="http://schemas.microsoft.com/edu/athena"/>
  </ds:schemaRefs>
</ds:datastoreItem>
</file>

<file path=customXml/itemProps20.xml><?xml version="1.0" encoding="utf-8"?>
<ds:datastoreItem xmlns:ds="http://schemas.openxmlformats.org/officeDocument/2006/customXml" ds:itemID="{C8094640-F8E6-4328-8A76-71D34DBB621C}">
  <ds:schemaRefs>
    <ds:schemaRef ds:uri="http://schemas.microsoft.com/edu/athena"/>
  </ds:schemaRefs>
</ds:datastoreItem>
</file>

<file path=customXml/itemProps21.xml><?xml version="1.0" encoding="utf-8"?>
<ds:datastoreItem xmlns:ds="http://schemas.openxmlformats.org/officeDocument/2006/customXml" ds:itemID="{BED30A0B-3CE6-465D-8457-2F5E44ACA34C}">
  <ds:schemaRefs>
    <ds:schemaRef ds:uri="http://schemas.microsoft.com/edu/athena"/>
  </ds:schemaRefs>
</ds:datastoreItem>
</file>

<file path=customXml/itemProps22.xml><?xml version="1.0" encoding="utf-8"?>
<ds:datastoreItem xmlns:ds="http://schemas.openxmlformats.org/officeDocument/2006/customXml" ds:itemID="{C9A640D0-54C3-4A88-8594-46977D84538F}">
  <ds:schemaRefs>
    <ds:schemaRef ds:uri="http://schemas.microsoft.com/edu/athena"/>
  </ds:schemaRefs>
</ds:datastoreItem>
</file>

<file path=customXml/itemProps23.xml><?xml version="1.0" encoding="utf-8"?>
<ds:datastoreItem xmlns:ds="http://schemas.openxmlformats.org/officeDocument/2006/customXml" ds:itemID="{59179AC4-7BE4-469D-8B55-1D72CB047D8F}">
  <ds:schemaRefs>
    <ds:schemaRef ds:uri="http://schemas.microsoft.com/edu/athena"/>
  </ds:schemaRefs>
</ds:datastoreItem>
</file>

<file path=customXml/itemProps24.xml><?xml version="1.0" encoding="utf-8"?>
<ds:datastoreItem xmlns:ds="http://schemas.openxmlformats.org/officeDocument/2006/customXml" ds:itemID="{00CB366E-C7EA-4836-A2AC-CEAE73FE1407}">
  <ds:schemaRefs>
    <ds:schemaRef ds:uri="http://schemas.microsoft.com/edu/athena"/>
  </ds:schemaRefs>
</ds:datastoreItem>
</file>

<file path=customXml/itemProps25.xml><?xml version="1.0" encoding="utf-8"?>
<ds:datastoreItem xmlns:ds="http://schemas.openxmlformats.org/officeDocument/2006/customXml" ds:itemID="{F68C649D-03E0-4B4A-9DF4-5F5CD276D09D}">
  <ds:schemaRefs>
    <ds:schemaRef ds:uri="http://schemas.microsoft.com/edu/athena"/>
  </ds:schemaRefs>
</ds:datastoreItem>
</file>

<file path=customXml/itemProps26.xml><?xml version="1.0" encoding="utf-8"?>
<ds:datastoreItem xmlns:ds="http://schemas.openxmlformats.org/officeDocument/2006/customXml" ds:itemID="{478E853D-B446-4915-AC7B-5F0133BBC0F9}">
  <ds:schemaRefs>
    <ds:schemaRef ds:uri="http://schemas.microsoft.com/edu/athena"/>
  </ds:schemaRefs>
</ds:datastoreItem>
</file>

<file path=customXml/itemProps27.xml><?xml version="1.0" encoding="utf-8"?>
<ds:datastoreItem xmlns:ds="http://schemas.openxmlformats.org/officeDocument/2006/customXml" ds:itemID="{99367CB8-FD4A-4B35-A7EF-247A2B71903C}">
  <ds:schemaRefs>
    <ds:schemaRef ds:uri="http://schemas.microsoft.com/edu/athena"/>
  </ds:schemaRefs>
</ds:datastoreItem>
</file>

<file path=customXml/itemProps28.xml><?xml version="1.0" encoding="utf-8"?>
<ds:datastoreItem xmlns:ds="http://schemas.openxmlformats.org/officeDocument/2006/customXml" ds:itemID="{FE8B4506-9047-4945-835A-1D02EFFC045A}">
  <ds:schemaRefs>
    <ds:schemaRef ds:uri="http://schemas.microsoft.com/edu/athena"/>
  </ds:schemaRefs>
</ds:datastoreItem>
</file>

<file path=customXml/itemProps29.xml><?xml version="1.0" encoding="utf-8"?>
<ds:datastoreItem xmlns:ds="http://schemas.openxmlformats.org/officeDocument/2006/customXml" ds:itemID="{DC95EF0B-B162-456A-A8C7-D450DE03876A}">
  <ds:schemaRefs>
    <ds:schemaRef ds:uri="http://schemas.microsoft.com/edu/athena"/>
  </ds:schemaRefs>
</ds:datastoreItem>
</file>

<file path=customXml/itemProps3.xml><?xml version="1.0" encoding="utf-8"?>
<ds:datastoreItem xmlns:ds="http://schemas.openxmlformats.org/officeDocument/2006/customXml" ds:itemID="{25A9162B-6E3C-4936-BA1F-912974697BC4}">
  <ds:schemaRefs>
    <ds:schemaRef ds:uri="http://schemas.microsoft.com/edu/athena"/>
  </ds:schemaRefs>
</ds:datastoreItem>
</file>

<file path=customXml/itemProps30.xml><?xml version="1.0" encoding="utf-8"?>
<ds:datastoreItem xmlns:ds="http://schemas.openxmlformats.org/officeDocument/2006/customXml" ds:itemID="{3E1B29D0-BC5C-45D0-B2F2-F12FBA467B09}">
  <ds:schemaRefs>
    <ds:schemaRef ds:uri="http://schemas.microsoft.com/edu/athena"/>
  </ds:schemaRefs>
</ds:datastoreItem>
</file>

<file path=customXml/itemProps31.xml><?xml version="1.0" encoding="utf-8"?>
<ds:datastoreItem xmlns:ds="http://schemas.openxmlformats.org/officeDocument/2006/customXml" ds:itemID="{96685AC5-B832-4443-97FC-1C284376BD48}">
  <ds:schemaRefs>
    <ds:schemaRef ds:uri="http://schemas.microsoft.com/edu/athena"/>
  </ds:schemaRefs>
</ds:datastoreItem>
</file>

<file path=customXml/itemProps32.xml><?xml version="1.0" encoding="utf-8"?>
<ds:datastoreItem xmlns:ds="http://schemas.openxmlformats.org/officeDocument/2006/customXml" ds:itemID="{06EE841B-CE82-43BF-B274-5B585F9AE90B}">
  <ds:schemaRefs>
    <ds:schemaRef ds:uri="http://schemas.microsoft.com/edu/athena"/>
  </ds:schemaRefs>
</ds:datastoreItem>
</file>

<file path=customXml/itemProps33.xml><?xml version="1.0" encoding="utf-8"?>
<ds:datastoreItem xmlns:ds="http://schemas.openxmlformats.org/officeDocument/2006/customXml" ds:itemID="{723E5FA6-826A-4948-A31E-4CE26100FDF5}">
  <ds:schemaRefs>
    <ds:schemaRef ds:uri="http://schemas.microsoft.com/edu/athena"/>
  </ds:schemaRefs>
</ds:datastoreItem>
</file>

<file path=customXml/itemProps4.xml><?xml version="1.0" encoding="utf-8"?>
<ds:datastoreItem xmlns:ds="http://schemas.openxmlformats.org/officeDocument/2006/customXml" ds:itemID="{88A84AB2-B20B-40CF-9661-119ECCE0404A}">
  <ds:schemaRefs>
    <ds:schemaRef ds:uri="http://schemas.microsoft.com/edu/athena"/>
  </ds:schemaRefs>
</ds:datastoreItem>
</file>

<file path=customXml/itemProps5.xml><?xml version="1.0" encoding="utf-8"?>
<ds:datastoreItem xmlns:ds="http://schemas.openxmlformats.org/officeDocument/2006/customXml" ds:itemID="{9DBD1BF2-EFBF-44A2-9B7A-02961F3AB7F8}">
  <ds:schemaRefs>
    <ds:schemaRef ds:uri="http://schemas.microsoft.com/edu/athena"/>
  </ds:schemaRefs>
</ds:datastoreItem>
</file>

<file path=customXml/itemProps6.xml><?xml version="1.0" encoding="utf-8"?>
<ds:datastoreItem xmlns:ds="http://schemas.openxmlformats.org/officeDocument/2006/customXml" ds:itemID="{2ABAB97F-A2C1-4996-8606-DA6B0D009AAB}">
  <ds:schemaRefs>
    <ds:schemaRef ds:uri="http://schemas.microsoft.com/edu/athena"/>
  </ds:schemaRefs>
</ds:datastoreItem>
</file>

<file path=customXml/itemProps7.xml><?xml version="1.0" encoding="utf-8"?>
<ds:datastoreItem xmlns:ds="http://schemas.openxmlformats.org/officeDocument/2006/customXml" ds:itemID="{7A85745B-5ED7-4C71-9589-664F03C985BB}">
  <ds:schemaRefs>
    <ds:schemaRef ds:uri="http://schemas.microsoft.com/edu/athena"/>
  </ds:schemaRefs>
</ds:datastoreItem>
</file>

<file path=customXml/itemProps8.xml><?xml version="1.0" encoding="utf-8"?>
<ds:datastoreItem xmlns:ds="http://schemas.openxmlformats.org/officeDocument/2006/customXml" ds:itemID="{545FFF49-6D0E-4DAB-898A-E0AF0B11DEC7}">
  <ds:schemaRefs>
    <ds:schemaRef ds:uri="http://schemas.microsoft.com/edu/athena"/>
  </ds:schemaRefs>
</ds:datastoreItem>
</file>

<file path=customXml/itemProps9.xml><?xml version="1.0" encoding="utf-8"?>
<ds:datastoreItem xmlns:ds="http://schemas.openxmlformats.org/officeDocument/2006/customXml" ds:itemID="{7A7D74C5-7232-4D4D-A5F8-03B10FE3DE37}">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Organic</Template>
  <TotalTime>8608</TotalTime>
  <Words>593</Words>
  <Application>Microsoft Macintosh PowerPoint</Application>
  <PresentationFormat>On-screen Show (4:3)</PresentationFormat>
  <Paragraphs>180</Paragraphs>
  <Slides>16</Slides>
  <Notes>16</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Calibri</vt:lpstr>
      <vt:lpstr>Garamond</vt:lpstr>
      <vt:lpstr>Times New Roman</vt:lpstr>
      <vt:lpstr>Wingdings</vt:lpstr>
      <vt:lpstr>Organic</vt:lpstr>
      <vt:lpstr>Acrobat Document</vt:lpstr>
      <vt:lpstr>    Federal Programs Title I</vt:lpstr>
      <vt:lpstr>Title I </vt:lpstr>
      <vt:lpstr> </vt:lpstr>
      <vt:lpstr>PowerPoint Presentation</vt:lpstr>
      <vt:lpstr>PowerPoint Presentation</vt:lpstr>
      <vt:lpstr>Which schools receive Title I services? </vt:lpstr>
      <vt:lpstr>Title 1 funds provide K-2 reading support or prekindergarten</vt:lpstr>
      <vt:lpstr>Why don’t all schools receive  Title I services?</vt:lpstr>
      <vt:lpstr>Title I Staffing</vt:lpstr>
      <vt:lpstr>Which students receive services at KPBSD Title I schools?</vt:lpstr>
      <vt:lpstr>PowerPoint Presentation</vt:lpstr>
      <vt:lpstr>Title I Pre-kindergarten </vt:lpstr>
      <vt:lpstr>PowerPoint Presentation</vt:lpstr>
      <vt:lpstr>PowerPoint Presentation</vt:lpstr>
      <vt:lpstr>PowerPoint Presentation</vt:lpstr>
      <vt:lpstr>Federal Programs District Office Personnel</vt:lpstr>
    </vt:vector>
  </TitlesOfParts>
  <Company>KPBSD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IA</dc:title>
  <dc:creator>Sandy Miller (Title I)</dc:creator>
  <cp:lastModifiedBy>Tony Jefferson</cp:lastModifiedBy>
  <cp:revision>187</cp:revision>
  <cp:lastPrinted>2016-08-22T18:41:48Z</cp:lastPrinted>
  <dcterms:created xsi:type="dcterms:W3CDTF">2013-04-12T15:54:15Z</dcterms:created>
  <dcterms:modified xsi:type="dcterms:W3CDTF">2016-09-13T21:37:02Z</dcterms:modified>
</cp:coreProperties>
</file>