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4" r:id="rId15"/>
  </p:sldMasterIdLst>
  <p:notesMasterIdLst>
    <p:notesMasterId r:id="rId23"/>
  </p:notesMasterIdLst>
  <p:handoutMasterIdLst>
    <p:handoutMasterId r:id="rId24"/>
  </p:handoutMasterIdLst>
  <p:sldIdLst>
    <p:sldId id="256" r:id="rId16"/>
    <p:sldId id="280" r:id="rId17"/>
    <p:sldId id="314" r:id="rId18"/>
    <p:sldId id="290" r:id="rId19"/>
    <p:sldId id="307" r:id="rId20"/>
    <p:sldId id="312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C7"/>
    <a:srgbClr val="DFFAFD"/>
    <a:srgbClr val="F7F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81" autoAdjust="0"/>
  </p:normalViewPr>
  <p:slideViewPr>
    <p:cSldViewPr>
      <p:cViewPr varScale="1">
        <p:scale>
          <a:sx n="76" d="100"/>
          <a:sy n="76" d="100"/>
        </p:scale>
        <p:origin x="20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E3A9-B71C-4DC1-84E9-3C07BDB7AEEC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B278-A1DF-4880-BC56-EAD753548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CB0B-BDC2-4E07-8823-0C92FCDF4B36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F8BC-CEEF-4A9F-94C8-247E191D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D78F2A-0F18-43AB-A51B-F6063A8EEF75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4963-7AE9-4ACC-852E-3251B06D0EC2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DE5-5255-4C18-9D75-C86567AEC20F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7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5A14-7954-4F5C-8ECC-341CCCB3D5C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4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D149-EA9F-47EA-9A58-8312C461B63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D2-85C3-4701-964B-732CAEFC1338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2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E30-5786-42D9-9319-751CF4C7D006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3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193-CB37-4511-8D25-F7EAF3BC0422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77F-7CC4-47BF-9233-7A2D7022A70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0BDD-16F8-4EC3-8BD3-57936F848937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B7F5-4704-45D6-9C68-2B73884E773E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86B-030E-4500-BDFA-5037D51A1846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F3A2-2899-4F69-A30D-D92B9842CDF8}" type="datetime1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F71-5048-4D90-90C5-2F81EB831EFD}" type="datetime1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07A2-EF78-407B-AB5A-949F9EE1E757}" type="datetime1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3A04-1372-4DEA-BF79-30E77AB631A1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3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2C8-4B76-4A36-939B-96FB94B7502F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E20D6-B7A2-455B-80C2-7B6831A32BB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6" Type="http://schemas.microsoft.com/office/2007/relationships/media" Target="../media/media1.mp4"/><Relationship Id="rId5" Type="http://schemas.openxmlformats.org/officeDocument/2006/relationships/tags" Target="../tags/tag2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4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9.xml"/><Relationship Id="rId6" Type="http://schemas.microsoft.com/office/2007/relationships/media" Target="../media/media2.mp4"/><Relationship Id="rId11" Type="http://schemas.openxmlformats.org/officeDocument/2006/relationships/image" Target="../media/image6.png"/><Relationship Id="rId5" Type="http://schemas.openxmlformats.org/officeDocument/2006/relationships/tags" Target="../tags/tag4.xml"/><Relationship Id="rId10" Type="http://schemas.openxmlformats.org/officeDocument/2006/relationships/image" Target="../media/image8.png"/><Relationship Id="rId4" Type="http://schemas.openxmlformats.org/officeDocument/2006/relationships/customXml" Target="../../customXml/item14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customXml" Target="../../customXml/item5.xml"/><Relationship Id="rId6" Type="http://schemas.microsoft.com/office/2007/relationships/media" Target="../media/media3.mp4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7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4.jp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customXml" Target="../../customXml/item12.xml"/><Relationship Id="rId6" Type="http://schemas.microsoft.com/office/2007/relationships/media" Target="../media/media4.mp4"/><Relationship Id="rId11" Type="http://schemas.openxmlformats.org/officeDocument/2006/relationships/image" Target="../media/image12.gif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customXml" Target="../../customXml/item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0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2" Type="http://schemas.openxmlformats.org/officeDocument/2006/relationships/tags" Target="../tags/tag9.xml"/><Relationship Id="rId1" Type="http://schemas.openxmlformats.org/officeDocument/2006/relationships/customXml" Target="../../customXml/item8.xml"/><Relationship Id="rId6" Type="http://schemas.microsoft.com/office/2007/relationships/media" Target="../media/media5.mp4"/><Relationship Id="rId11" Type="http://schemas.openxmlformats.org/officeDocument/2006/relationships/image" Target="../media/image18.jpg"/><Relationship Id="rId5" Type="http://schemas.openxmlformats.org/officeDocument/2006/relationships/tags" Target="../tags/tag10.xml"/><Relationship Id="rId10" Type="http://schemas.openxmlformats.org/officeDocument/2006/relationships/image" Target="../media/image17.png"/><Relationship Id="rId4" Type="http://schemas.openxmlformats.org/officeDocument/2006/relationships/customXml" Target="../../customXml/item10.xml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customXml" Target="../../customXml/item2.xml"/><Relationship Id="rId6" Type="http://schemas.microsoft.com/office/2007/relationships/media" Target="../media/media6.mp4"/><Relationship Id="rId11" Type="http://schemas.openxmlformats.org/officeDocument/2006/relationships/hyperlink" Target="https://www.surveymonkey.com/r/Z7LBVMT" TargetMode="External"/><Relationship Id="rId5" Type="http://schemas.openxmlformats.org/officeDocument/2006/relationships/tags" Target="../tags/tag12.xml"/><Relationship Id="rId10" Type="http://schemas.openxmlformats.org/officeDocument/2006/relationships/image" Target="../media/image22.jpg"/><Relationship Id="rId4" Type="http://schemas.openxmlformats.org/officeDocument/2006/relationships/customXml" Target="../../customXml/item6.xml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11.xml"/><Relationship Id="rId6" Type="http://schemas.microsoft.com/office/2007/relationships/media" Target="../media/media7.mp4"/><Relationship Id="rId5" Type="http://schemas.openxmlformats.org/officeDocument/2006/relationships/tags" Target="../tags/tag14.xml"/><Relationship Id="rId4" Type="http://schemas.openxmlformats.org/officeDocument/2006/relationships/customXml" Target="../../customXml/item13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Federal Programs</a:t>
            </a:r>
            <a:br>
              <a:rPr lang="en-US" dirty="0" smtClean="0"/>
            </a:br>
            <a:r>
              <a:rPr lang="en-US" dirty="0"/>
              <a:t>Title </a:t>
            </a:r>
            <a:r>
              <a:rPr lang="en-US" dirty="0" smtClean="0"/>
              <a:t>IIA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7600"/>
            <a:ext cx="1252387" cy="1324356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200400" y="6216134"/>
            <a:ext cx="46482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  <a:r>
              <a:rPr lang="en-US" dirty="0" smtClean="0"/>
              <a:t>lick into Slide Show mode to hear the audio.  </a:t>
            </a:r>
            <a:endParaRPr lang="en-US" dirty="0"/>
          </a:p>
        </p:txBody>
      </p:sp>
      <p:pic>
        <p:nvPicPr>
          <p:cNvPr id="4" name="tmp27EF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8.154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210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Title IIA </a:t>
            </a:r>
            <a:br>
              <a:rPr lang="en-US" u="sng" dirty="0" smtClean="0"/>
            </a:br>
            <a:r>
              <a:rPr lang="en-US" u="sng" dirty="0" smtClean="0"/>
              <a:t>Professional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12954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950" y="2895600"/>
            <a:ext cx="66267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KPBSD receives Title IIA funds for the </a:t>
            </a:r>
          </a:p>
          <a:p>
            <a:pPr algn="ctr"/>
            <a:r>
              <a:rPr lang="en-US" sz="3200" dirty="0" smtClean="0"/>
              <a:t>purpose of increasing student academic </a:t>
            </a:r>
          </a:p>
          <a:p>
            <a:pPr algn="ctr"/>
            <a:r>
              <a:rPr lang="en-US" sz="3200" dirty="0" smtClean="0"/>
              <a:t>achievement by improving teacher and </a:t>
            </a:r>
          </a:p>
          <a:p>
            <a:pPr algn="ctr"/>
            <a:r>
              <a:rPr lang="en-US" sz="3200" dirty="0" smtClean="0"/>
              <a:t>principal quality.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68" y="4688498"/>
            <a:ext cx="1524003" cy="15514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75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5" name="tmpBAC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2.394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6866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5645" y="6096000"/>
            <a:ext cx="395510" cy="279400"/>
          </a:xfrm>
          <a:solidFill>
            <a:srgbClr val="DFFAFD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/>
          </p:nvPr>
        </p:nvGraphicFramePr>
        <p:xfrm>
          <a:off x="1295400" y="838200"/>
          <a:ext cx="61722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24"/>
                <a:gridCol w="1648975"/>
                <a:gridCol w="1368590"/>
                <a:gridCol w="1908011"/>
              </a:tblGrid>
              <a:tr h="636165"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2016-17 Federal Programs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5101"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 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K-2</a:t>
                      </a:r>
                      <a:r>
                        <a:rPr lang="en-US" sz="1400" baseline="0" dirty="0" smtClean="0"/>
                        <a:t> reading support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$933,635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$1,944,336</a:t>
                      </a:r>
                      <a:endParaRPr lang="en-US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Pre-kindergarten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$991,843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Parent Involvement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$18,857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$243,867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$793,929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IIIA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$20,141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$10,753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VI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$472,897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51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McKinney Vento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$15,000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0" y="4038600"/>
            <a:ext cx="1346200" cy="1340217"/>
          </a:xfrm>
          <a:prstGeom prst="rect">
            <a:avLst/>
          </a:prstGeom>
        </p:spPr>
      </p:pic>
      <p:pic>
        <p:nvPicPr>
          <p:cNvPr id="5" name="tmp239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4.62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0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073" y="227464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Five certified staff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27" y="4421795"/>
            <a:ext cx="4451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Professional </a:t>
            </a:r>
          </a:p>
          <a:p>
            <a:pPr algn="ctr"/>
            <a:r>
              <a:rPr lang="en-US" b="1" dirty="0" smtClean="0"/>
              <a:t>Development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teachers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Regional in-service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curriculum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Blended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Teaching Methods/Resources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6227" y="3616051"/>
            <a:ext cx="25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Administrative trainings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3087" y="462061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Coaching and collaboration opportunities for teachers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49358" y="567072"/>
            <a:ext cx="3281449" cy="1996688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Title IIA funding supports…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11158" y="1787782"/>
            <a:ext cx="838200" cy="3930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753087" y="2207770"/>
            <a:ext cx="1104237" cy="22971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56065" y="2559244"/>
            <a:ext cx="577735" cy="177955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7653" y="2579394"/>
            <a:ext cx="138752" cy="10342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12194" y="2437324"/>
            <a:ext cx="261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Professional conferences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85723" y="1889056"/>
            <a:ext cx="619877" cy="4890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02573" y="2378068"/>
            <a:ext cx="905892" cy="10016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56587" y="3056565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Hard to fill </a:t>
            </a:r>
          </a:p>
          <a:p>
            <a:pPr algn="ctr"/>
            <a:r>
              <a:rPr lang="en-US" b="1" dirty="0" smtClean="0"/>
              <a:t>incentives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14" y="2806656"/>
            <a:ext cx="908439" cy="908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4" y="5543940"/>
            <a:ext cx="1205279" cy="8146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2" y="1326662"/>
            <a:ext cx="872857" cy="8728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1" y="3634390"/>
            <a:ext cx="988410" cy="988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61" y="937222"/>
            <a:ext cx="2109274" cy="94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90" y="3964585"/>
            <a:ext cx="1306473" cy="1050204"/>
          </a:xfrm>
          <a:prstGeom prst="rect">
            <a:avLst/>
          </a:prstGeom>
        </p:spPr>
      </p:pic>
      <p:pic>
        <p:nvPicPr>
          <p:cNvPr id="15" name="tmp681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7.3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1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953" y="773634"/>
            <a:ext cx="6858000" cy="3970318"/>
          </a:xfrm>
          <a:prstGeom prst="rect">
            <a:avLst/>
          </a:prstGeom>
          <a:solidFill>
            <a:srgbClr val="DEFD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PD needs are determined </a:t>
            </a:r>
          </a:p>
          <a:p>
            <a:pPr algn="ctr"/>
            <a:r>
              <a:rPr lang="en-US" sz="3600" dirty="0" smtClean="0"/>
              <a:t>each year by an annual survey. </a:t>
            </a:r>
            <a:r>
              <a:rPr lang="en-US" sz="3600" dirty="0"/>
              <a:t>Additionally, Title IIA funds support the implementation of </a:t>
            </a:r>
          </a:p>
          <a:p>
            <a:pPr algn="ctr"/>
            <a:r>
              <a:rPr lang="en-US" sz="3600" dirty="0"/>
              <a:t>language arts, math, and social studies/science resources.  </a:t>
            </a:r>
          </a:p>
          <a:p>
            <a:pPr algn="ctr"/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84" y="4276570"/>
            <a:ext cx="2252663" cy="8736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16320"/>
            <a:ext cx="1485714" cy="148571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0" y="4185487"/>
            <a:ext cx="1005840" cy="9646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74402"/>
            <a:ext cx="2600325" cy="5905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0" y="914400"/>
            <a:ext cx="1222589" cy="9169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tmp15DB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8.256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214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64" y="1422648"/>
            <a:ext cx="2070373" cy="148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2" y="3352800"/>
            <a:ext cx="1864339" cy="1775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861866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400" y="1219200"/>
            <a:ext cx="4518729" cy="2677656"/>
          </a:xfrm>
          <a:prstGeom prst="rect">
            <a:avLst/>
          </a:prstGeom>
          <a:solidFill>
            <a:srgbClr val="DFFA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link below will allow you to provide feedback on KPBSD Title IIA Professional Development.  Your comments, questions, and feedback is greatly appreciated!</a:t>
            </a:r>
          </a:p>
          <a:p>
            <a:pPr algn="ctr"/>
            <a:r>
              <a:rPr lang="en-US" sz="24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https://www.surveymonkey.com/r/Z7LBVMT</a:t>
            </a:r>
            <a:r>
              <a:rPr lang="en-US" sz="2400" smtClean="0"/>
              <a:t> </a:t>
            </a:r>
            <a:endParaRPr lang="en-US" dirty="0"/>
          </a:p>
        </p:txBody>
      </p:sp>
      <p:pic>
        <p:nvPicPr>
          <p:cNvPr id="2" name="tmp96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10.648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3158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Programs</a:t>
            </a:r>
            <a:br>
              <a:rPr lang="en-US" dirty="0" smtClean="0"/>
            </a:br>
            <a:r>
              <a:rPr lang="en-US" dirty="0" smtClean="0"/>
              <a:t>District Office Personnel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66441" y="6096000"/>
            <a:ext cx="395510" cy="279400"/>
          </a:xfrm>
          <a:solidFill>
            <a:srgbClr val="DFFAFD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49326"/>
            <a:ext cx="59436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Vlasak, Director </a:t>
            </a:r>
          </a:p>
          <a:p>
            <a:pPr algn="ctr"/>
            <a:r>
              <a:rPr lang="en-US" dirty="0" smtClean="0"/>
              <a:t>Assessment, Curriculum, Federal Programs &amp; Small Schools</a:t>
            </a:r>
          </a:p>
          <a:p>
            <a:pPr algn="ctr"/>
            <a:r>
              <a:rPr lang="en-US" dirty="0" smtClean="0"/>
              <a:t>tvlasak@kpbd.org</a:t>
            </a:r>
            <a:endParaRPr lang="en-US" dirty="0"/>
          </a:p>
        </p:txBody>
      </p:sp>
      <p:pic>
        <p:nvPicPr>
          <p:cNvPr id="4" name="tmpEFD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5.052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0934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50BFD92-8DF4-40CF-BF2B-3C342ECF805D}"/>
  <p:tag name="ATHENA.CUSTOMXMLCONTENT" val="&lt;?xml version=&quot;1.0&quot;?&gt;&lt;athena xmlns=&quot;http://schemas.microsoft.com/edu/athena&quot; version=&quot;0.1.3885.0&quot;&gt;&lt;timings duration=&quot;31484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BF5A1F5-2D99-46F6-82B7-D19977854394}"/>
  <p:tag name="ATHENA.CUSTOMXMLCONTENT" val="&lt;?xml version=&quot;1.0&quot;?&gt;&lt;athena xmlns=&quot;http://schemas.microsoft.com/edu/athena&quot; version=&quot;0.1.3885.0&quot;&gt;&lt;media streamable=&quot;true&quot; recordStart=&quot;0&quot; recordEnd=&quot;28429&quot; recordLength=&quot;28467&quot; audioOnly=&quot;true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2B36025-FD4E-4E90-AA88-01EF2ED250FA}"/>
  <p:tag name="ATHENA.CUSTOMXMLCONTENT" val="&lt;?xml version=&quot;1.0&quot;?&gt;&lt;athena xmlns=&quot;http://schemas.microsoft.com/edu/athena&quot; version=&quot;0.1.3885.0&quot;&gt;&lt;timings duration=&quot;18774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1ED6FF4-537B-4F09-BFC0-6F9B9FB6B819}"/>
  <p:tag name="ATHENA.CUSTOMXMLCONTENT" val="&lt;?xml version=&quot;1.0&quot;?&gt;&lt;athena xmlns=&quot;http://schemas.microsoft.com/edu/athena&quot; version=&quot;0.1.3885.0&quot;&gt;&lt;media streamable=&quot;true&quot; recordStart=&quot;0&quot; recordEnd=&quot;18774&quot; recordLength=&quot;18784&quot; audioOnly=&quot;true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D459120-32F2-41D9-9C5D-73F7D4E44EAC}"/>
  <p:tag name="ATHENA.CUSTOMXMLCONTENT" val="&lt;?xml version=&quot;1.0&quot;?&gt;&lt;athena xmlns=&quot;http://schemas.microsoft.com/edu/athena&quot; version=&quot;0.1.3885.0&quot;&gt;&lt;timings duration=&quot;13492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70220D2-5F75-4933-90EA-B7F207269E6E}"/>
  <p:tag name="ATHENA.CUSTOMXMLCONTENT" val="&lt;?xml version=&quot;1.0&quot;?&gt;&lt;athena xmlns=&quot;http://schemas.microsoft.com/edu/athena&quot; version=&quot;0.1.3885.0&quot;&gt;&lt;media streamable=&quot;true&quot; recordStart=&quot;0&quot; recordEnd=&quot;13492&quot; recordLength=&quot;13537&quot; audioOnly=&quot;true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C6DE717-46EC-4EC9-AE50-6783AB35F676}"/>
  <p:tag name="ATHENA.CUSTOMXMLCONTENT" val="&lt;?xml version=&quot;1.0&quot;?&gt;&lt;athena xmlns=&quot;http://schemas.microsoft.com/edu/athena&quot; version=&quot;0.1.3885.0&quot;&gt;&lt;media streamable=&quot;true&quot; recordStart=&quot;0&quot; recordEnd=&quot;31484&quot; recordLength=&quot;31532&quot; audioOnly=&quot;true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CDD03C8-B3D6-4E1E-A801-DB0EE0B3E24B}"/>
  <p:tag name="ATHENA.CUSTOMXMLCONTENT" val="&lt;?xml version=&quot;1.0&quot;?&gt;&lt;athena xmlns=&quot;http://schemas.microsoft.com/edu/athena&quot; version=&quot;0.1.3885.0&quot;&gt;&lt;timings duration=&quot;12264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79C7BB2-6D6A-41CF-B66E-1CE1CB7A9E15}"/>
  <p:tag name="ATHENA.CUSTOMXMLCONTENT" val="&lt;?xml version=&quot;1.0&quot;?&gt;&lt;athena xmlns=&quot;http://schemas.microsoft.com/edu/athena&quot; version=&quot;0.1.3885.0&quot;&gt;&lt;media streamable=&quot;true&quot; recordStart=&quot;0&quot; recordEnd=&quot;12264&quot; recordLength=&quot;12306&quot; audioOnly=&quot;true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CE38728-BA3C-473E-9B7F-C654BDF4DEEB}"/>
  <p:tag name="ATHENA.CUSTOMXMLCONTENT" val="&lt;?xml version=&quot;1.0&quot;?&gt;&lt;athena xmlns=&quot;http://schemas.microsoft.com/edu/athena&quot; version=&quot;0.1.3885.0&quot;&gt;&lt;timings duration=&quot;43061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EB9DF6B-5880-433B-8BB4-661F518AD4D8}"/>
  <p:tag name="ATHENA.CUSTOMXMLCONTENT" val="&lt;?xml version=&quot;1.0&quot;?&gt;&lt;athena xmlns=&quot;http://schemas.microsoft.com/edu/athena&quot; version=&quot;0.1.3885.0&quot;&gt;&lt;media streamable=&quot;true&quot; recordStart=&quot;0&quot; recordEnd=&quot;43061&quot; recordLength=&quot;43095&quot; audioOnly=&quot;true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8E4FBDB-7777-488C-92AD-6B1E1065281D}"/>
  <p:tag name="ATHENA.CUSTOMXMLCONTENT" val="&lt;?xml version=&quot;1.0&quot;?&gt;&lt;athena xmlns=&quot;http://schemas.microsoft.com/edu/athena&quot; version=&quot;0.1.3885.0&quot;&gt;&lt;timings duration=&quot;102444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80CF980-F500-4814-AA31-8BCDAAA3F745}"/>
  <p:tag name="ATHENA.CUSTOMXMLCONTENT" val="&lt;?xml version=&quot;1.0&quot;?&gt;&lt;athena xmlns=&quot;http://schemas.microsoft.com/edu/athena&quot; version=&quot;0.1.3885.0&quot;&gt;&lt;media streamable=&quot;true&quot; recordStart=&quot;0&quot; recordEnd=&quot;102444&quot; recordLength=&quot;102491&quot; audioOnly=&quot;true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2777332-1A77-4587-8C76-3CB29F72C2FC}"/>
  <p:tag name="ATHENA.CUSTOMXMLCONTENT" val="&lt;?xml version=&quot;1.0&quot;?&gt;&lt;athena xmlns=&quot;http://schemas.microsoft.com/edu/athena&quot; version=&quot;0.1.3885.0&quot;&gt;&lt;timings duration=&quot;28429&quot;/&gt;&lt;/athena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media streamable="true" recordStart="0" recordEnd="102444" recordLength="102491" audioOnly="true"/>
</athena>
</file>

<file path=customXml/item10.xml><?xml version="1.0" encoding="utf-8"?>
<athena xmlns="http://schemas.microsoft.com/edu/athena" version="0.1.3885.0">
  <media streamable="true" recordStart="0" recordEnd="28429" recordLength="28467" audioOnly="true"/>
</athena>
</file>

<file path=customXml/item11.xml><?xml version="1.0" encoding="utf-8"?>
<athena xmlns="http://schemas.microsoft.com/edu/athena" version="0.1.3885.0">
  <timings duration="13492"/>
</athena>
</file>

<file path=customXml/item12.xml><?xml version="1.0" encoding="utf-8"?>
<athena xmlns="http://schemas.microsoft.com/edu/athena" version="0.1.3885.0">
  <timings duration="102444"/>
</athena>
</file>

<file path=customXml/item13.xml><?xml version="1.0" encoding="utf-8"?>
<athena xmlns="http://schemas.microsoft.com/edu/athena" version="0.1.3885.0">
  <media streamable="true" recordStart="0" recordEnd="13492" recordLength="13537" audioOnly="true"/>
</athena>
</file>

<file path=customXml/item14.xml><?xml version="1.0" encoding="utf-8"?>
<athena xmlns="http://schemas.microsoft.com/edu/athena" version="0.1.3885.0">
  <media streamable="true" recordStart="0" recordEnd="12264" recordLength="12306" audioOnly="true"/>
</athena>
</file>

<file path=customXml/item2.xml><?xml version="1.0" encoding="utf-8"?>
<athena xmlns="http://schemas.microsoft.com/edu/athena" version="0.1.3885.0">
  <timings duration="18774"/>
</athena>
</file>

<file path=customXml/item3.xml><?xml version="1.0" encoding="utf-8"?>
<athena xmlns="http://schemas.microsoft.com/edu/athena" version="0.1.3885.0">
  <timings duration="31484"/>
</athena>
</file>

<file path=customXml/item4.xml><?xml version="1.0" encoding="utf-8"?>
<athena xmlns="http://schemas.microsoft.com/edu/athena" version="0.1.3885.0">
  <media streamable="true" recordStart="0" recordEnd="31484" recordLength="31532" audioOnly="true"/>
</athena>
</file>

<file path=customXml/item5.xml><?xml version="1.0" encoding="utf-8"?>
<athena xmlns="http://schemas.microsoft.com/edu/athena" version="0.1.3885.0">
  <timings duration="43061"/>
</athena>
</file>

<file path=customXml/item6.xml><?xml version="1.0" encoding="utf-8"?>
<athena xmlns="http://schemas.microsoft.com/edu/athena" version="0.1.3885.0">
  <media streamable="true" recordStart="0" recordEnd="18774" recordLength="18784" audioOnly="true"/>
</athena>
</file>

<file path=customXml/item7.xml><?xml version="1.0" encoding="utf-8"?>
<athena xmlns="http://schemas.microsoft.com/edu/athena" version="0.1.3885.0">
  <media streamable="true" recordStart="0" recordEnd="43061" recordLength="43095" audioOnly="true"/>
</athena>
</file>

<file path=customXml/item8.xml><?xml version="1.0" encoding="utf-8"?>
<athena xmlns="http://schemas.microsoft.com/edu/athena" version="0.1.3885.0">
  <timings duration="28429"/>
</athena>
</file>

<file path=customXml/item9.xml><?xml version="1.0" encoding="utf-8"?>
<athena xmlns="http://schemas.microsoft.com/edu/athena" version="0.1.3885.0">
  <timings duration="12264"/>
</athena>
</file>

<file path=customXml/itemProps1.xml><?xml version="1.0" encoding="utf-8"?>
<ds:datastoreItem xmlns:ds="http://schemas.openxmlformats.org/officeDocument/2006/customXml" ds:itemID="{980CF980-F500-4814-AA31-8BCDAAA3F745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EBF5A1F5-2D99-46F6-82B7-D19977854394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6D459120-32F2-41D9-9C5D-73F7D4E44EA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D8E4FBDB-7777-488C-92AD-6B1E1065281D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470220D2-5F75-4933-90EA-B7F207269E6E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579C7BB2-6D6A-41CF-B66E-1CE1CB7A9E15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2B36025-FD4E-4E90-AA88-01EF2ED250FA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C50BFD92-8DF4-40CF-BF2B-3C342ECF805D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FC6DE717-46EC-4EC9-AE50-6783AB35F676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BCE38728-BA3C-473E-9B7F-C654BDF4DEE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61ED6FF4-537B-4F09-BFC0-6F9B9FB6B819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DEB9DF6B-5880-433B-8BB4-661F518AD4D8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12777332-1A77-4587-8C76-3CB29F72C2FC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0CDD03C8-B3D6-4E1E-A801-DB0EE0B3E24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7206</TotalTime>
  <Words>200</Words>
  <Application>Microsoft Office PowerPoint</Application>
  <PresentationFormat>On-screen Show (4:3)</PresentationFormat>
  <Paragraphs>71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    Federal Programs Title IIA</vt:lpstr>
      <vt:lpstr> Title IIA  Professional Development </vt:lpstr>
      <vt:lpstr> </vt:lpstr>
      <vt:lpstr>PowerPoint Presentation</vt:lpstr>
      <vt:lpstr>PowerPoint Presentation</vt:lpstr>
      <vt:lpstr>PowerPoint Presentation</vt:lpstr>
      <vt:lpstr>Federal Programs District Office Personnel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IA</dc:title>
  <dc:creator>Sandy Miller (Title I)</dc:creator>
  <cp:lastModifiedBy>Tim Vlasak</cp:lastModifiedBy>
  <cp:revision>165</cp:revision>
  <cp:lastPrinted>2016-08-22T20:24:18Z</cp:lastPrinted>
  <dcterms:created xsi:type="dcterms:W3CDTF">2013-04-12T15:54:15Z</dcterms:created>
  <dcterms:modified xsi:type="dcterms:W3CDTF">2016-09-02T23:53:16Z</dcterms:modified>
</cp:coreProperties>
</file>