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4" r:id="rId25"/>
  </p:sldMasterIdLst>
  <p:notesMasterIdLst>
    <p:notesMasterId r:id="rId38"/>
  </p:notesMasterIdLst>
  <p:handoutMasterIdLst>
    <p:handoutMasterId r:id="rId39"/>
  </p:handoutMasterIdLst>
  <p:sldIdLst>
    <p:sldId id="256" r:id="rId26"/>
    <p:sldId id="294" r:id="rId27"/>
    <p:sldId id="305" r:id="rId28"/>
    <p:sldId id="297" r:id="rId29"/>
    <p:sldId id="308" r:id="rId30"/>
    <p:sldId id="295" r:id="rId31"/>
    <p:sldId id="299" r:id="rId32"/>
    <p:sldId id="300" r:id="rId33"/>
    <p:sldId id="293" r:id="rId34"/>
    <p:sldId id="303" r:id="rId35"/>
    <p:sldId id="302" r:id="rId36"/>
    <p:sldId id="30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C7"/>
    <a:srgbClr val="DFFAFD"/>
    <a:srgbClr val="F7F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78995433789952E-2"/>
          <c:y val="7.1479475233596476E-2"/>
          <c:w val="0.91218027541077917"/>
          <c:h val="0.7704175081914964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Sheet1!$A$1:$A$5</c:f>
              <c:strCache>
                <c:ptCount val="5"/>
                <c:pt idx="0">
                  <c:v>2011-12</c:v>
                </c:pt>
                <c:pt idx="1">
                  <c:v>2012-13</c:v>
                </c:pt>
                <c:pt idx="2">
                  <c:v>2013-14</c:v>
                </c:pt>
                <c:pt idx="3">
                  <c:v>2014-15</c:v>
                </c:pt>
                <c:pt idx="4">
                  <c:v>2015-16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249</c:v>
                </c:pt>
                <c:pt idx="1">
                  <c:v>262</c:v>
                </c:pt>
                <c:pt idx="2">
                  <c:v>200</c:v>
                </c:pt>
                <c:pt idx="3">
                  <c:v>247</c:v>
                </c:pt>
                <c:pt idx="4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29-4BDE-A5F3-D8B0BF8629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353223216"/>
        <c:axId val="353223608"/>
      </c:barChart>
      <c:catAx>
        <c:axId val="353223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School year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3223608"/>
        <c:crosses val="autoZero"/>
        <c:auto val="1"/>
        <c:lblAlgn val="ctr"/>
        <c:lblOffset val="100"/>
        <c:noMultiLvlLbl val="0"/>
      </c:catAx>
      <c:valAx>
        <c:axId val="353223608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Number</a:t>
                </a:r>
                <a:r>
                  <a:rPr lang="en-US" b="1" baseline="0" dirty="0" smtClean="0"/>
                  <a:t> of Students</a:t>
                </a:r>
                <a:endParaRPr lang="en-US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35322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E3A9-B71C-4DC1-84E9-3C07BDB7AEEC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1B278-A1DF-4880-BC56-EAD753548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29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FCB0B-BDC2-4E07-8823-0C92FCDF4B36}" type="datetimeFigureOut">
              <a:rPr lang="en-US" smtClean="0"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FF8BC-CEEF-4A9F-94C8-247E191D1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65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5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37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9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5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8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72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46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4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24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FF8BC-CEEF-4A9F-94C8-247E191D19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9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9D78F2A-0F18-43AB-A51B-F6063A8EEF75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2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4963-7AE9-4ACC-852E-3251B06D0EC2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1DE5-5255-4C18-9D75-C86567AEC20F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8470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5A14-7954-4F5C-8ECC-341CCCB3D5C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947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D149-EA9F-47EA-9A58-8312C461B63A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64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CBFD2-85C3-4701-964B-732CAEFC1338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26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9E30-5786-42D9-9319-751CF4C7D006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735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C2193-CB37-4511-8D25-F7EAF3BC0422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5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7277F-7CC4-47BF-9233-7A2D7022A70C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68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20BDD-16F8-4EC3-8BD3-57936F848937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FB7F5-4704-45D6-9C68-2B73884E773E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849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5686B-030E-4500-BDFA-5037D51A1846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0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DF3A2-2899-4F69-A30D-D92B9842CDF8}" type="datetime1">
              <a:rPr lang="en-US" smtClean="0"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36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52F71-5048-4D90-90C5-2F81EB831EFD}" type="datetime1">
              <a:rPr lang="en-US" smtClean="0"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47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007A2-EF78-407B-AB5A-949F9EE1E757}" type="datetime1">
              <a:rPr lang="en-US" smtClean="0"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3A04-1372-4DEA-BF79-30E77AB631A1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23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A52C8-4B76-4A36-939B-96FB94B7502F}" type="datetime1">
              <a:rPr lang="en-US" smtClean="0"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EE20D6-B7A2-455B-80C2-7B6831A32BBC}" type="datetime1">
              <a:rPr lang="en-US" smtClean="0"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96AF0D-D356-437A-BB16-2415A9938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64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  <p:sldLayoutId id="2147484207" r:id="rId13"/>
    <p:sldLayoutId id="2147484208" r:id="rId14"/>
    <p:sldLayoutId id="2147484209" r:id="rId15"/>
    <p:sldLayoutId id="2147484210" r:id="rId16"/>
    <p:sldLayoutId id="214748421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customXml" Target="../../customXml/item5.xml"/><Relationship Id="rId6" Type="http://schemas.microsoft.com/office/2007/relationships/media" Target="../media/media1.mp4"/><Relationship Id="rId5" Type="http://schemas.openxmlformats.org/officeDocument/2006/relationships/tags" Target="../tags/tag2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8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customXml" Target="../../customXml/item7.xml"/><Relationship Id="rId6" Type="http://schemas.microsoft.com/office/2007/relationships/media" Target="../media/media10.mp4"/><Relationship Id="rId11" Type="http://schemas.openxmlformats.org/officeDocument/2006/relationships/image" Target="../media/image6.png"/><Relationship Id="rId5" Type="http://schemas.openxmlformats.org/officeDocument/2006/relationships/tags" Target="../tags/tag20.xml"/><Relationship Id="rId10" Type="http://schemas.openxmlformats.org/officeDocument/2006/relationships/image" Target="../media/image15.png"/><Relationship Id="rId4" Type="http://schemas.openxmlformats.org/officeDocument/2006/relationships/customXml" Target="../../customXml/item16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customXml" Target="../../customXml/item20.xml"/><Relationship Id="rId6" Type="http://schemas.microsoft.com/office/2007/relationships/media" Target="../media/media11.mp4"/><Relationship Id="rId11" Type="http://schemas.openxmlformats.org/officeDocument/2006/relationships/hyperlink" Target="https://www.surveymonkey.com/r/Z795M7Q" TargetMode="External"/><Relationship Id="rId5" Type="http://schemas.openxmlformats.org/officeDocument/2006/relationships/tags" Target="../tags/tag22.xml"/><Relationship Id="rId10" Type="http://schemas.openxmlformats.org/officeDocument/2006/relationships/image" Target="../media/image17.jpg"/><Relationship Id="rId4" Type="http://schemas.openxmlformats.org/officeDocument/2006/relationships/customXml" Target="../../customXml/item1.xml"/><Relationship Id="rId9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customXml" Target="../../customXml/item11.xml"/><Relationship Id="rId6" Type="http://schemas.microsoft.com/office/2007/relationships/media" Target="../media/media12.mp4"/><Relationship Id="rId5" Type="http://schemas.openxmlformats.org/officeDocument/2006/relationships/tags" Target="../tags/tag24.xml"/><Relationship Id="rId4" Type="http://schemas.openxmlformats.org/officeDocument/2006/relationships/customXml" Target="../../customXml/item1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customXml" Target="../../customXml/item17.xml"/><Relationship Id="rId6" Type="http://schemas.microsoft.com/office/2007/relationships/media" Target="../media/media2.mp4"/><Relationship Id="rId5" Type="http://schemas.openxmlformats.org/officeDocument/2006/relationships/tags" Target="../tags/tag4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24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customXml" Target="../../customXml/item9.xml"/><Relationship Id="rId6" Type="http://schemas.microsoft.com/office/2007/relationships/media" Target="../media/media3.mp4"/><Relationship Id="rId5" Type="http://schemas.openxmlformats.org/officeDocument/2006/relationships/tags" Target="../tags/tag6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1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customXml" Target="../../customXml/item21.xml"/><Relationship Id="rId6" Type="http://schemas.microsoft.com/office/2007/relationships/media" Target="../media/media4.mp4"/><Relationship Id="rId5" Type="http://schemas.openxmlformats.org/officeDocument/2006/relationships/tags" Target="../tags/tag8.xml"/><Relationship Id="rId4" Type="http://schemas.openxmlformats.org/officeDocument/2006/relationships/customXml" Target="../../customXml/item2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customXml" Target="../../customXml/item15.xml"/><Relationship Id="rId6" Type="http://schemas.microsoft.com/office/2007/relationships/media" Target="../media/media5.mp4"/><Relationship Id="rId5" Type="http://schemas.openxmlformats.org/officeDocument/2006/relationships/tags" Target="../tags/tag10.xml"/><Relationship Id="rId4" Type="http://schemas.openxmlformats.org/officeDocument/2006/relationships/customXml" Target="../../customXml/item18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customXml" Target="../../customXml/item3.xml"/><Relationship Id="rId6" Type="http://schemas.microsoft.com/office/2007/relationships/media" Target="../media/media6.mp4"/><Relationship Id="rId11" Type="http://schemas.openxmlformats.org/officeDocument/2006/relationships/image" Target="../media/image11.jpg"/><Relationship Id="rId5" Type="http://schemas.openxmlformats.org/officeDocument/2006/relationships/tags" Target="../tags/tag12.xml"/><Relationship Id="rId10" Type="http://schemas.openxmlformats.org/officeDocument/2006/relationships/image" Target="../media/image10.jpg"/><Relationship Id="rId4" Type="http://schemas.openxmlformats.org/officeDocument/2006/relationships/customXml" Target="../../customXml/item10.xml"/><Relationship Id="rId9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ustomXml" Target="../../customXml/item19.xml"/><Relationship Id="rId6" Type="http://schemas.microsoft.com/office/2007/relationships/media" Target="../media/media7.mp4"/><Relationship Id="rId5" Type="http://schemas.openxmlformats.org/officeDocument/2006/relationships/tags" Target="../tags/tag14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22.xml"/><Relationship Id="rId9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customXml" Target="../../customXml/item6.xml"/><Relationship Id="rId6" Type="http://schemas.microsoft.com/office/2007/relationships/media" Target="../media/media8.mp4"/><Relationship Id="rId5" Type="http://schemas.openxmlformats.org/officeDocument/2006/relationships/tags" Target="../tags/tag16.xml"/><Relationship Id="rId10" Type="http://schemas.openxmlformats.org/officeDocument/2006/relationships/image" Target="../media/image6.png"/><Relationship Id="rId4" Type="http://schemas.openxmlformats.org/officeDocument/2006/relationships/customXml" Target="../../customXml/item13.xml"/><Relationship Id="rId9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video" Target="NULL" TargetMode="Externa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customXml" Target="../../customXml/item23.xml"/><Relationship Id="rId6" Type="http://schemas.microsoft.com/office/2007/relationships/media" Target="../media/media9.mp4"/><Relationship Id="rId11" Type="http://schemas.openxmlformats.org/officeDocument/2006/relationships/image" Target="../media/image6.png"/><Relationship Id="rId5" Type="http://schemas.openxmlformats.org/officeDocument/2006/relationships/tags" Target="../tags/tag18.xml"/><Relationship Id="rId10" Type="http://schemas.openxmlformats.org/officeDocument/2006/relationships/image" Target="../media/image14.jpg"/><Relationship Id="rId4" Type="http://schemas.openxmlformats.org/officeDocument/2006/relationships/customXml" Target="../../customXml/item4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4393" y="762000"/>
            <a:ext cx="6400800" cy="273473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 smtClean="0"/>
              <a:t>Federal Programs</a:t>
            </a:r>
            <a:br>
              <a:rPr lang="en-US" sz="2800" dirty="0" smtClean="0"/>
            </a:br>
            <a:r>
              <a:rPr lang="en-US" sz="2800" dirty="0" smtClean="0"/>
              <a:t>Title ID Delinquent and Neglected, McKinney Vento</a:t>
            </a:r>
            <a:br>
              <a:rPr lang="en-US" sz="2800" dirty="0" smtClean="0"/>
            </a:br>
            <a:r>
              <a:rPr lang="en-US" sz="2800" dirty="0" smtClean="0"/>
              <a:t>Students in Transition</a:t>
            </a:r>
            <a:br>
              <a:rPr lang="en-US" sz="2800" dirty="0" smtClean="0"/>
            </a:br>
            <a:r>
              <a:rPr lang="en-US" sz="2800" dirty="0" smtClean="0"/>
              <a:t>&amp; Youth in Detention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657600"/>
            <a:ext cx="1252387" cy="1324356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124200" y="6216134"/>
            <a:ext cx="464820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</a:t>
            </a:r>
            <a:r>
              <a:rPr lang="en-US" dirty="0" smtClean="0"/>
              <a:t>lick into Slide Show mode to hear the audio.  </a:t>
            </a:r>
            <a:endParaRPr lang="en-US" dirty="0"/>
          </a:p>
        </p:txBody>
      </p:sp>
      <p:pic>
        <p:nvPicPr>
          <p:cNvPr id="4" name="tmp8CBA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9.816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2101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in Detention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funds to support academics of incarcerated youth at Marathon School</a:t>
            </a:r>
          </a:p>
          <a:p>
            <a:r>
              <a:rPr lang="en-US" dirty="0" smtClean="0"/>
              <a:t>$69,143</a:t>
            </a:r>
          </a:p>
          <a:p>
            <a:r>
              <a:rPr lang="en-US" dirty="0" smtClean="0"/>
              <a:t>Supports staffing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12954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86200"/>
            <a:ext cx="1276350" cy="1276350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6" name="tmp3FC5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69.839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2119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264" y="1422648"/>
            <a:ext cx="2070373" cy="14842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282" y="3352800"/>
            <a:ext cx="1864339" cy="1775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861866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28400" y="1219200"/>
            <a:ext cx="4518729" cy="3416320"/>
          </a:xfrm>
          <a:prstGeom prst="rect">
            <a:avLst/>
          </a:prstGeom>
          <a:solidFill>
            <a:srgbClr val="DFFA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link below will allow you to provide feedback on KPBSD McKinney Vento, Students in Transition &amp; Title ID Delinquent and Neglected programs.  Your comments, questions, and feedback is greatly appreciated!</a:t>
            </a:r>
          </a:p>
          <a:p>
            <a:pPr algn="ctr"/>
            <a:r>
              <a:rPr lang="en-US" sz="24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https://www.surveymonkey.com/r/Z795M7Q</a:t>
            </a:r>
            <a:r>
              <a:rPr lang="en-US" sz="2400" smtClean="0"/>
              <a:t> </a:t>
            </a:r>
            <a:endParaRPr lang="en-US" dirty="0"/>
          </a:p>
        </p:txBody>
      </p:sp>
      <p:pic>
        <p:nvPicPr>
          <p:cNvPr id="4" name="tmpDB78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66.87520000000001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908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Federal Programs</a:t>
            </a:r>
            <a:br>
              <a:rPr lang="en-US" dirty="0" smtClean="0"/>
            </a:br>
            <a:r>
              <a:rPr lang="en-US" dirty="0" smtClean="0"/>
              <a:t>District Office Personnel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66441" y="6096000"/>
            <a:ext cx="395510" cy="279400"/>
          </a:xfrm>
          <a:solidFill>
            <a:srgbClr val="DFFAFD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49326"/>
            <a:ext cx="5943600" cy="923330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 Vlasak, Director </a:t>
            </a:r>
          </a:p>
          <a:p>
            <a:pPr algn="ctr"/>
            <a:r>
              <a:rPr lang="en-US" dirty="0" smtClean="0"/>
              <a:t>Assessment, Curriculum, Federal Programs &amp; Small Schools</a:t>
            </a:r>
          </a:p>
          <a:p>
            <a:pPr algn="ctr"/>
            <a:r>
              <a:rPr lang="en-US" dirty="0" smtClean="0"/>
              <a:t>tvlasak@kpbd.org</a:t>
            </a:r>
            <a:endParaRPr lang="en-US" dirty="0"/>
          </a:p>
        </p:txBody>
      </p:sp>
      <p:pic>
        <p:nvPicPr>
          <p:cNvPr id="4" name="tmp572D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3.646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2598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McKinney Vento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12954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806" y="3048000"/>
            <a:ext cx="77648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McKinney Vento grant funds provide resources</a:t>
            </a:r>
          </a:p>
          <a:p>
            <a:pPr algn="ctr"/>
            <a:r>
              <a:rPr lang="en-US" sz="3200" dirty="0"/>
              <a:t>f</a:t>
            </a:r>
            <a:r>
              <a:rPr lang="en-US" sz="3200" dirty="0" smtClean="0"/>
              <a:t>or homeless youth so they experience </a:t>
            </a:r>
          </a:p>
          <a:p>
            <a:pPr algn="ctr"/>
            <a:r>
              <a:rPr lang="en-US" sz="3200" dirty="0" smtClean="0"/>
              <a:t>consistent, uninterrupted education. </a:t>
            </a:r>
          </a:p>
          <a:p>
            <a:pPr algn="ctr"/>
            <a:r>
              <a:rPr lang="en-US" sz="3200" dirty="0" smtClean="0"/>
              <a:t>Services are offered through the KPBSD </a:t>
            </a:r>
          </a:p>
          <a:p>
            <a:pPr algn="ctr"/>
            <a:r>
              <a:rPr lang="en-US" sz="3200" dirty="0" smtClean="0"/>
              <a:t>Students in Transition Program.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248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2</a:t>
            </a:fld>
            <a:endParaRPr lang="en-US"/>
          </a:p>
        </p:txBody>
      </p:sp>
      <p:pic>
        <p:nvPicPr>
          <p:cNvPr id="4" name="tmpC807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36.8163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1552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5645" y="6096000"/>
            <a:ext cx="395510" cy="279400"/>
          </a:xfrm>
          <a:solidFill>
            <a:srgbClr val="DFFAFD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44738" y="915988"/>
            <a:ext cx="6799262" cy="13033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" name="Content Placeholder 8"/>
          <p:cNvGraphicFramePr>
            <a:graphicFrameLocks/>
          </p:cNvGraphicFramePr>
          <p:nvPr>
            <p:extLst/>
          </p:nvPr>
        </p:nvGraphicFramePr>
        <p:xfrm>
          <a:off x="1295400" y="838200"/>
          <a:ext cx="6172200" cy="5334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89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59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80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36165">
                <a:tc gridSpan="4">
                  <a:txBody>
                    <a:bodyPr/>
                    <a:lstStyle/>
                    <a:p>
                      <a:pPr algn="ctr"/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2016-17 Federal Programs</a:t>
                      </a:r>
                      <a:r>
                        <a:rPr lang="en-US" u="sng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u="sng" dirty="0" smtClean="0">
                          <a:solidFill>
                            <a:schemeClr val="tx1"/>
                          </a:solidFill>
                        </a:rPr>
                        <a:t>Budget</a:t>
                      </a:r>
                      <a:endParaRPr lang="en-US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101">
                <a:tc rowSpan="3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Title I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K-2</a:t>
                      </a:r>
                      <a:r>
                        <a:rPr lang="en-US" sz="1400" baseline="0" dirty="0" smtClean="0"/>
                        <a:t> reading support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$933,635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$1,944,336</a:t>
                      </a:r>
                      <a:endParaRPr lang="en-US" b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10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Pre-kindergarten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$991,843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5101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Parent Involvement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$18,857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48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Title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$243,867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IIA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$793,929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IIIA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$20,141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ID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$10,753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148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Title VI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$472,897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8510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McKinney Vento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$15,000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060" y="4038600"/>
            <a:ext cx="1346200" cy="1340217"/>
          </a:xfrm>
          <a:prstGeom prst="rect">
            <a:avLst/>
          </a:prstGeom>
        </p:spPr>
      </p:pic>
      <p:pic>
        <p:nvPicPr>
          <p:cNvPr id="5" name="tmp29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4.521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0710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law </a:t>
            </a:r>
            <a:br>
              <a:rPr lang="en-US" dirty="0" smtClean="0"/>
            </a:br>
            <a:r>
              <a:rPr lang="en-US" dirty="0" smtClean="0"/>
              <a:t>define </a:t>
            </a:r>
            <a:r>
              <a:rPr lang="en-US" b="1" dirty="0" smtClean="0">
                <a:solidFill>
                  <a:srgbClr val="C00000"/>
                </a:solidFill>
              </a:rPr>
              <a:t>“homeless”?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2290" y="2515536"/>
            <a:ext cx="6798736" cy="34449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Children and youth who lack a fixed, regular, and adequate nighttime residence</a:t>
            </a:r>
          </a:p>
          <a:p>
            <a:r>
              <a:rPr lang="en-US" dirty="0" smtClean="0"/>
              <a:t>Sharing housing of other persons due to loss of housing or economic hardship</a:t>
            </a:r>
          </a:p>
          <a:p>
            <a:r>
              <a:rPr lang="en-US" dirty="0" smtClean="0"/>
              <a:t>Living in emergency shelters</a:t>
            </a:r>
          </a:p>
          <a:p>
            <a:r>
              <a:rPr lang="en-US" dirty="0" smtClean="0"/>
              <a:t>Living in hotels, motels, or campgrounds</a:t>
            </a:r>
          </a:p>
          <a:p>
            <a:r>
              <a:rPr lang="en-US" dirty="0" smtClean="0"/>
              <a:t>Living in a car, RV, or substandard housing</a:t>
            </a:r>
          </a:p>
          <a:p>
            <a:r>
              <a:rPr lang="en-US" dirty="0" smtClean="0"/>
              <a:t>Unaccompanied Youth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01980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4</a:t>
            </a:fld>
            <a:endParaRPr lang="en-US" dirty="0"/>
          </a:p>
        </p:txBody>
      </p:sp>
      <p:pic>
        <p:nvPicPr>
          <p:cNvPr id="5" name="tmpF0EF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56.834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5455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98735" cy="13038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Students in Transition Program Enrollment History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6AF0D-D356-437A-BB16-2415A993868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810938"/>
              </p:ext>
            </p:extLst>
          </p:nvPr>
        </p:nvGraphicFramePr>
        <p:xfrm>
          <a:off x="1913467" y="1837267"/>
          <a:ext cx="5562600" cy="425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" name="tmp492D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78.621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19009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McKinney-Vento supports…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 School Enrollment  </a:t>
            </a:r>
          </a:p>
          <a:p>
            <a:r>
              <a:rPr lang="en-US" dirty="0" smtClean="0"/>
              <a:t>Access to the free meal program</a:t>
            </a:r>
          </a:p>
          <a:p>
            <a:r>
              <a:rPr lang="en-US" dirty="0" smtClean="0"/>
              <a:t>Transportation to/from school</a:t>
            </a:r>
          </a:p>
          <a:p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971800"/>
            <a:ext cx="1828800" cy="11295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381982"/>
            <a:ext cx="1847850" cy="12252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381982"/>
            <a:ext cx="1538288" cy="1152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10290" y="6066363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6</a:t>
            </a:fld>
            <a:endParaRPr lang="en-US" dirty="0"/>
          </a:p>
        </p:txBody>
      </p:sp>
      <p:pic>
        <p:nvPicPr>
          <p:cNvPr id="10" name="tmpC0CF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64.7913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2144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assistance to students in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School supplies</a:t>
            </a:r>
          </a:p>
          <a:p>
            <a:r>
              <a:rPr lang="en-US" dirty="0" smtClean="0"/>
              <a:t>Basic school clothing</a:t>
            </a:r>
          </a:p>
          <a:p>
            <a:r>
              <a:rPr lang="en-US" dirty="0" smtClean="0"/>
              <a:t>Birth certificates</a:t>
            </a:r>
          </a:p>
          <a:p>
            <a:r>
              <a:rPr lang="en-US" dirty="0" smtClean="0"/>
              <a:t>Emergency food</a:t>
            </a:r>
          </a:p>
          <a:p>
            <a:r>
              <a:rPr lang="en-US" dirty="0" smtClean="0"/>
              <a:t>Hygiene products and services</a:t>
            </a:r>
          </a:p>
          <a:p>
            <a:r>
              <a:rPr lang="en-US" dirty="0" smtClean="0"/>
              <a:t>Referrals to other community providers/programs</a:t>
            </a:r>
          </a:p>
          <a:p>
            <a:r>
              <a:rPr lang="en-US" dirty="0" smtClean="0"/>
              <a:t>FAFSA verification for graduating seniors</a:t>
            </a:r>
          </a:p>
          <a:p>
            <a:r>
              <a:rPr lang="en-US" dirty="0" smtClean="0"/>
              <a:t>Other services on a case-by-case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32" y="2819400"/>
            <a:ext cx="3081618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mpB3F7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4.9795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7087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 staffing provided by Title 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full-time Coordinator/Liaison (Central Peninsula area, Seward, and </a:t>
            </a:r>
            <a:r>
              <a:rPr lang="en-US" dirty="0" err="1" smtClean="0"/>
              <a:t>Tyonek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One part-time Liaison (Homer area)</a:t>
            </a:r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136" y="2487167"/>
            <a:ext cx="3336437" cy="366251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53573" y="6062720"/>
            <a:ext cx="395510" cy="279400"/>
          </a:xfrm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8</a:t>
            </a:fld>
            <a:endParaRPr lang="en-US" dirty="0"/>
          </a:p>
        </p:txBody>
      </p:sp>
      <p:pic>
        <p:nvPicPr>
          <p:cNvPr id="3" name="tmp5A25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6.7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5017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Title ID </a:t>
            </a:r>
            <a:br>
              <a:rPr lang="en-US" u="sng" dirty="0" smtClean="0"/>
            </a:br>
            <a:r>
              <a:rPr lang="en-US" u="sng" dirty="0" smtClean="0"/>
              <a:t>Neglected &amp; Delinquent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38200"/>
            <a:ext cx="1295400" cy="1295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07320" y="2743200"/>
            <a:ext cx="69401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Title ID funds provide academic activities </a:t>
            </a:r>
          </a:p>
          <a:p>
            <a:pPr algn="ctr"/>
            <a:r>
              <a:rPr lang="en-US" sz="3200" dirty="0" smtClean="0"/>
              <a:t>for students residing at Marathon School.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solidFill>
            <a:srgbClr val="DFFAFD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fld id="{6E96AF0D-D356-437A-BB16-2415A9938689}" type="slidenum">
              <a:rPr lang="en-US" smtClean="0"/>
              <a:pPr algn="ctr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28" y="4344414"/>
            <a:ext cx="1680210" cy="1333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tmpCCA7">
            <a:hlinkClick r:id="" action="ppaction://media"/>
          </p:cNvPr>
          <p:cNvPicPr>
            <a:picLocks noChangeAspect="1"/>
          </p:cNvPicPr>
          <p:nvPr>
            <a:videoFile r:link="rId3"/>
            <p:custDataLst>
              <p:custData r:id="rId4"/>
              <p:tags r:id="rId5"/>
            </p:custDataLst>
            <p:extLst>
              <p:ext uri="{DAA4B4D4-6D71-4841-9C94-3DE7FCFB9230}">
                <p14:media xmlns:p14="http://schemas.microsoft.com/office/powerpoint/2010/main" r:embed="rId6">
                  <p14:trim end="43.188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13800" y="101600"/>
            <a:ext cx="228600" cy="228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397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9A61128-BE6B-46B3-A69A-E52379187754}"/>
  <p:tag name="ATHENA.CUSTOMXMLCONTENT" val="&lt;?xml version=&quot;1.0&quot;?&gt;&lt;athena xmlns=&quot;http://schemas.microsoft.com/edu/athena&quot; version=&quot;0.1.3885.0&quot;&gt;&lt;timings duration=&quot;43451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E5979F3-0833-4119-A0FC-F54D09CAC322}"/>
  <p:tag name="ATHENA.CUSTOMXMLCONTENT" val="&lt;?xml version=&quot;1.0&quot;?&gt;&lt;athena xmlns=&quot;http://schemas.microsoft.com/edu/athena&quot; version=&quot;0.1.3885.0&quot;&gt;&lt;media streamable=&quot;true&quot; recordStart=&quot;0&quot; recordEnd=&quot;8118&quot; recordLength=&quot;8196&quot; audioOnly=&quot;true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F0D0CFA-D0E3-48F6-90A0-2AB5CD001EB2}"/>
  <p:tag name="ATHENA.CUSTOMXMLCONTENT" val="&lt;?xml version=&quot;1.0&quot;?&gt;&lt;athena xmlns=&quot;http://schemas.microsoft.com/edu/athena&quot; version=&quot;0.1.3885.0&quot;&gt;&lt;timings duration=&quot;20717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99C5996-EC9E-4FD8-A66E-849F84B4DA7F}"/>
  <p:tag name="ATHENA.CUSTOMXMLCONTENT" val="&lt;?xml version=&quot;1.0&quot;?&gt;&lt;athena xmlns=&quot;http://schemas.microsoft.com/edu/athena&quot; version=&quot;0.1.3885.0&quot;&gt;&lt;media streamable=&quot;true&quot; recordStart=&quot;0&quot; recordEnd=&quot;20717&quot; recordLength=&quot;20781&quot; audioOnly=&quot;true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7F4376E-A5F9-449C-AF5D-6BDBECAB20AD}"/>
  <p:tag name="ATHENA.CUSTOMXMLCONTENT" val="&lt;?xml version=&quot;1.0&quot;?&gt;&lt;athena xmlns=&quot;http://schemas.microsoft.com/edu/athena&quot; version=&quot;0.1.3885.0&quot;&gt;&lt;timings duration=&quot;16534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07E25C8-9A3B-4499-82B3-25C9D08FA2C4}"/>
  <p:tag name="ATHENA.CUSTOMXMLCONTENT" val="&lt;?xml version=&quot;1.0&quot;?&gt;&lt;athena xmlns=&quot;http://schemas.microsoft.com/edu/athena&quot; version=&quot;0.1.3885.0&quot;&gt;&lt;media streamable=&quot;true&quot; recordStart=&quot;0&quot; recordEnd=&quot;16534&quot; recordLength=&quot;16578&quot; audioOnly=&quot;true&quot;/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50CD41F-487B-4197-97B3-451EA10AD69E}"/>
  <p:tag name="ATHENA.CUSTOMXMLCONTENT" val="&lt;?xml version=&quot;1.0&quot;?&gt;&lt;athena xmlns=&quot;http://schemas.microsoft.com/edu/athena&quot; version=&quot;0.1.3885.0&quot;&gt;&lt;timings duration=&quot;14930&quot;/&gt;&lt;/athena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43B9D57-4967-41F5-AF80-7ADF066A122A}"/>
  <p:tag name="ATHENA.CUSTOMXMLCONTENT" val="&lt;?xml version=&quot;1.0&quot;?&gt;&lt;athena xmlns=&quot;http://schemas.microsoft.com/edu/athena&quot; version=&quot;0.1.3885.0&quot;&gt;&lt;media streamable=&quot;true&quot; recordStart=&quot;0&quot; recordEnd=&quot;14930&quot; recordLength=&quot;14976&quot; audioOnly=&quot;true&quot;/&gt;&lt;/athena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9AF5B71-79B9-489E-A389-26528E92D64B}"/>
  <p:tag name="ATHENA.CUSTOMXMLCONTENT" val="&lt;?xml version=&quot;1.0&quot;?&gt;&lt;athena xmlns=&quot;http://schemas.microsoft.com/edu/athena&quot; version=&quot;0.1.3885.0&quot;&gt;&lt;timings duration=&quot;17094&quot;/&gt;&lt;/athena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45A05F9-1A8D-4E4C-B7FF-A64815C7A145}"/>
  <p:tag name="ATHENA.CUSTOMXMLCONTENT" val="&lt;?xml version=&quot;1.0&quot;?&gt;&lt;athena xmlns=&quot;http://schemas.microsoft.com/edu/athena&quot; version=&quot;0.1.3885.0&quot;&gt;&lt;media streamable=&quot;true&quot; recordStart=&quot;0&quot; recordEnd=&quot;17094&quot; recordLength=&quot;17137&quot; audioOnly=&quot;true&quot;/&gt;&lt;/athena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530BC3CB-2AF0-4FDC-9CE1-7B69EF879FAD}"/>
  <p:tag name="ATHENA.CUSTOMXMLCONTENT" val="&lt;?xml version=&quot;1.0&quot;?&gt;&lt;athena xmlns=&quot;http://schemas.microsoft.com/edu/athena&quot; version=&quot;0.1.3885.0&quot;&gt;&lt;timings duration=&quot;15441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2651801-32ED-4617-9678-AC6337E927AA}"/>
  <p:tag name="ATHENA.CUSTOMXMLCONTENT" val="&lt;?xml version=&quot;1.0&quot;?&gt;&lt;athena xmlns=&quot;http://schemas.microsoft.com/edu/athena&quot; version=&quot;0.1.3885.0&quot;&gt;&lt;media streamable=&quot;true&quot; recordStart=&quot;0&quot; recordEnd=&quot;43451&quot; recordLength=&quot;43490&quot; audioOnly=&quot;true&quot;/&gt;&lt;/athena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CD12936-02A3-4BD2-93EF-8B516AE8EDDE}"/>
  <p:tag name="ATHENA.CUSTOMXMLCONTENT" val="&lt;?xml version=&quot;1.0&quot;?&gt;&lt;athena xmlns=&quot;http://schemas.microsoft.com/edu/athena&quot; version=&quot;0.1.3885.0&quot;&gt;&lt;media streamable=&quot;true&quot; recordStart=&quot;0&quot; recordEnd=&quot;15441&quot; recordLength=&quot;15510&quot; audioOnly=&quot;true&quot;/&gt;&lt;/athena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6B76533-914D-4DF4-9415-3FB996DC43AA}"/>
  <p:tag name="ATHENA.CUSTOMXMLCONTENT" val="&lt;?xml version=&quot;1.0&quot;?&gt;&lt;athena xmlns=&quot;http://schemas.microsoft.com/edu/athena&quot; version=&quot;0.1.3885.0&quot;&gt;&lt;timings duration=&quot;17348&quot;/&gt;&lt;/athena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35BC81A-BBE7-4FB6-8AA2-1D0E97D92415}"/>
  <p:tag name="ATHENA.CUSTOMXMLCONTENT" val="&lt;?xml version=&quot;1.0&quot;?&gt;&lt;athena xmlns=&quot;http://schemas.microsoft.com/edu/athena&quot; version=&quot;0.1.3885.0&quot;&gt;&lt;media streamable=&quot;true&quot; recordStart=&quot;0&quot; recordEnd=&quot;17348&quot; recordLength=&quot;17414&quot; audioOnly=&quot;true&quot;/&gt;&lt;/athena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FF6573C-004D-402D-A244-D8646FA5D23C}"/>
  <p:tag name="ATHENA.CUSTOMXMLCONTENT" val="&lt;?xml version=&quot;1.0&quot;?&gt;&lt;athena xmlns=&quot;http://schemas.microsoft.com/edu/athena&quot; version=&quot;0.1.3885.0&quot;&gt;&lt;timings duration=&quot;22002&quot;/&gt;&lt;/athena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D361EE7-4F43-4689-A5AD-056B6B849E09}"/>
  <p:tag name="ATHENA.CUSTOMXMLCONTENT" val="&lt;?xml version=&quot;1.0&quot;?&gt;&lt;athena xmlns=&quot;http://schemas.microsoft.com/edu/athena&quot; version=&quot;0.1.3885.0&quot;&gt;&lt;media streamable=&quot;true&quot; recordStart=&quot;0&quot; recordEnd=&quot;22002&quot; recordLength=&quot;22035&quot; audioOnly=&quot;true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7EE5A5E-FFD5-47CE-92BB-20B581BAA90C}"/>
  <p:tag name="ATHENA.CUSTOMXMLCONTENT" val="&lt;?xml version=&quot;1.0&quot;?&gt;&lt;athena xmlns=&quot;http://schemas.microsoft.com/edu/athena&quot; version=&quot;0.1.3885.0&quot;&gt;&lt;timings duration=&quot;28454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F0E1C629-ACA7-4EA9-8DE1-DEC80D695352}"/>
  <p:tag name="ATHENA.CUSTOMXMLCONTENT" val="&lt;?xml version=&quot;1.0&quot;?&gt;&lt;athena xmlns=&quot;http://schemas.microsoft.com/edu/athena&quot; version=&quot;0.1.3885.0&quot;&gt;&lt;media streamable=&quot;true&quot; recordStart=&quot;0&quot; recordEnd=&quot;28454&quot; recordLength=&quot;28490&quot; audioOnly=&quot;true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C58D0CC7-D16C-461B-9FD7-F784F6F88944}"/>
  <p:tag name="ATHENA.CUSTOMXMLCONTENT" val="&lt;?xml version=&quot;1.0&quot;?&gt;&lt;athena xmlns=&quot;http://schemas.microsoft.com/edu/athena&quot; version=&quot;0.1.3885.0&quot;&gt;&lt;timings duration=&quot;34636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0BB9E16-A871-4CFD-A2AF-2A4E187EF339}"/>
  <p:tag name="ATHENA.CUSTOMXMLCONTENT" val="&lt;?xml version=&quot;1.0&quot;?&gt;&lt;athena xmlns=&quot;http://schemas.microsoft.com/edu/athena&quot; version=&quot;0.1.3885.0&quot;&gt;&lt;media streamable=&quot;true&quot; recordStart=&quot;0&quot; recordEnd=&quot;34636&quot; recordLength=&quot;34690&quot; audioOnly=&quot;true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1C6FF41-D871-4629-BF66-3F07432CC026}"/>
  <p:tag name="ATHENA.CUSTOMXMLCONTENT" val="&lt;?xml version=&quot;1.0&quot;?&gt;&lt;athena xmlns=&quot;http://schemas.microsoft.com/edu/athena&quot; version=&quot;0.1.3885.0&quot;&gt;&lt;timings duration=&quot;10276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025A396-3CC3-4FBF-8470-35597D60DC18}"/>
  <p:tag name="ATHENA.CUSTOMXMLCONTENT" val="&lt;?xml version=&quot;1.0&quot;?&gt;&lt;athena xmlns=&quot;http://schemas.microsoft.com/edu/athena&quot; version=&quot;0.1.3885.0&quot;&gt;&lt;media streamable=&quot;true&quot; recordStart=&quot;0&quot; recordEnd=&quot;10276&quot; recordLength=&quot;10332&quot; audioOnly=&quot;true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29C33189-7E05-4353-BB52-B508D251C6B2}"/>
  <p:tag name="ATHENA.CUSTOMXMLCONTENT" val="&lt;?xml version=&quot;1.0&quot;?&gt;&lt;athena xmlns=&quot;http://schemas.microsoft.com/edu/athena&quot; version=&quot;0.1.3885.0&quot;&gt;&lt;timings duration=&quot;8118&quot;/&gt;&lt;/athena&gt;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3885.0">
  <media streamable="true" recordStart="0" recordEnd="17348" recordLength="17414" audioOnly="true"/>
</athena>
</file>

<file path=customXml/item10.xml><?xml version="1.0" encoding="utf-8"?>
<athena xmlns="http://schemas.microsoft.com/edu/athena" version="0.1.3885.0">
  <media streamable="true" recordStart="0" recordEnd="20717" recordLength="20781" audioOnly="true"/>
</athena>
</file>

<file path=customXml/item11.xml><?xml version="1.0" encoding="utf-8"?>
<athena xmlns="http://schemas.microsoft.com/edu/athena" version="0.1.3885.0">
  <timings duration="22002"/>
</athena>
</file>

<file path=customXml/item12.xml><?xml version="1.0" encoding="utf-8"?>
<athena xmlns="http://schemas.microsoft.com/edu/athena" version="0.1.3885.0">
  <media streamable="true" recordStart="0" recordEnd="34636" recordLength="34690" audioOnly="true"/>
</athena>
</file>

<file path=customXml/item13.xml><?xml version="1.0" encoding="utf-8"?>
<athena xmlns="http://schemas.microsoft.com/edu/athena" version="0.1.3885.0">
  <media streamable="true" recordStart="0" recordEnd="14930" recordLength="14976" audioOnly="true"/>
</athena>
</file>

<file path=customXml/item14.xml><?xml version="1.0" encoding="utf-8"?>
<athena xmlns="http://schemas.microsoft.com/edu/athena" version="0.1.3885.0">
  <media streamable="true" recordStart="0" recordEnd="22002" recordLength="22035" audioOnly="true"/>
</athena>
</file>

<file path=customXml/item15.xml><?xml version="1.0" encoding="utf-8"?>
<athena xmlns="http://schemas.microsoft.com/edu/athena" version="0.1.3885.0">
  <timings duration="8118"/>
</athena>
</file>

<file path=customXml/item16.xml><?xml version="1.0" encoding="utf-8"?>
<athena xmlns="http://schemas.microsoft.com/edu/athena" version="0.1.3885.0">
  <media streamable="true" recordStart="0" recordEnd="15441" recordLength="15510" audioOnly="true"/>
</athena>
</file>

<file path=customXml/item17.xml><?xml version="1.0" encoding="utf-8"?>
<athena xmlns="http://schemas.microsoft.com/edu/athena" version="0.1.3885.0">
  <timings duration="28454"/>
</athena>
</file>

<file path=customXml/item18.xml><?xml version="1.0" encoding="utf-8"?>
<athena xmlns="http://schemas.microsoft.com/edu/athena" version="0.1.3885.0">
  <media streamable="true" recordStart="0" recordEnd="8118" recordLength="8196" audioOnly="true"/>
</athena>
</file>

<file path=customXml/item19.xml><?xml version="1.0" encoding="utf-8"?>
<athena xmlns="http://schemas.microsoft.com/edu/athena" version="0.1.3885.0">
  <timings duration="16534"/>
</athena>
</file>

<file path=customXml/item2.xml><?xml version="1.0" encoding="utf-8"?>
<athena xmlns="http://schemas.microsoft.com/edu/athena" version="0.1.3885.0">
  <media streamable="true" recordStart="0" recordEnd="10276" recordLength="10332" audioOnly="true"/>
</athena>
</file>

<file path=customXml/item20.xml><?xml version="1.0" encoding="utf-8"?>
<athena xmlns="http://schemas.microsoft.com/edu/athena" version="0.1.3885.0">
  <timings duration="17348"/>
</athena>
</file>

<file path=customXml/item21.xml><?xml version="1.0" encoding="utf-8"?>
<athena xmlns="http://schemas.microsoft.com/edu/athena" version="0.1.3885.0">
  <timings duration="10276"/>
</athena>
</file>

<file path=customXml/item22.xml><?xml version="1.0" encoding="utf-8"?>
<athena xmlns="http://schemas.microsoft.com/edu/athena" version="0.1.3885.0">
  <media streamable="true" recordStart="0" recordEnd="16534" recordLength="16578" audioOnly="true"/>
</athena>
</file>

<file path=customXml/item23.xml><?xml version="1.0" encoding="utf-8"?>
<athena xmlns="http://schemas.microsoft.com/edu/athena" version="0.1.3885.0">
  <timings duration="17094"/>
</athena>
</file>

<file path=customXml/item24.xml><?xml version="1.0" encoding="utf-8"?>
<athena xmlns="http://schemas.microsoft.com/edu/athena" version="0.1.3885.0">
  <media streamable="true" recordStart="0" recordEnd="28454" recordLength="28490" audioOnly="true"/>
</athena>
</file>

<file path=customXml/item3.xml><?xml version="1.0" encoding="utf-8"?>
<athena xmlns="http://schemas.microsoft.com/edu/athena" version="0.1.3885.0">
  <timings duration="20717"/>
</athena>
</file>

<file path=customXml/item4.xml><?xml version="1.0" encoding="utf-8"?>
<athena xmlns="http://schemas.microsoft.com/edu/athena" version="0.1.3885.0">
  <media streamable="true" recordStart="0" recordEnd="17094" recordLength="17137" audioOnly="true"/>
</athena>
</file>

<file path=customXml/item5.xml><?xml version="1.0" encoding="utf-8"?>
<athena xmlns="http://schemas.microsoft.com/edu/athena" version="0.1.3885.0">
  <timings duration="43451"/>
</athena>
</file>

<file path=customXml/item6.xml><?xml version="1.0" encoding="utf-8"?>
<athena xmlns="http://schemas.microsoft.com/edu/athena" version="0.1.3885.0">
  <timings duration="14930"/>
</athena>
</file>

<file path=customXml/item7.xml><?xml version="1.0" encoding="utf-8"?>
<athena xmlns="http://schemas.microsoft.com/edu/athena" version="0.1.3885.0">
  <timings duration="15441"/>
</athena>
</file>

<file path=customXml/item8.xml><?xml version="1.0" encoding="utf-8"?>
<athena xmlns="http://schemas.microsoft.com/edu/athena" version="0.1.3885.0">
  <media streamable="true" recordStart="0" recordEnd="43451" recordLength="43490" audioOnly="true"/>
</athena>
</file>

<file path=customXml/item9.xml><?xml version="1.0" encoding="utf-8"?>
<athena xmlns="http://schemas.microsoft.com/edu/athena" version="0.1.3885.0">
  <timings duration="34636"/>
</athena>
</file>

<file path=customXml/itemProps1.xml><?xml version="1.0" encoding="utf-8"?>
<ds:datastoreItem xmlns:ds="http://schemas.openxmlformats.org/officeDocument/2006/customXml" ds:itemID="{635BC81A-BBE7-4FB6-8AA2-1D0E97D92415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F99C5996-EC9E-4FD8-A66E-849F84B4DA7F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BFF6573C-004D-402D-A244-D8646FA5D23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B0BB9E16-A871-4CFD-A2AF-2A4E187EF339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843B9D57-4967-41F5-AF80-7ADF066A122A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2D361EE7-4F43-4689-A5AD-056B6B849E09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29C33189-7E05-4353-BB52-B508D251C6B2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4CD12936-02A3-4BD2-93EF-8B516AE8EDDE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67EE5A5E-FFD5-47CE-92BB-20B581BAA90C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7E5979F3-0833-4119-A0FC-F54D09CAC322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A7F4376E-A5F9-449C-AF5D-6BDBECAB20AD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E025A396-3CC3-4FBF-8470-35597D60DC18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66B76533-914D-4DF4-9415-3FB996DC43AA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41C6FF41-D871-4629-BF66-3F07432CC026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B07E25C8-9A3B-4499-82B3-25C9D08FA2C4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29AF5B71-79B9-489E-A389-26528E92D64B}">
  <ds:schemaRefs>
    <ds:schemaRef ds:uri="http://schemas.microsoft.com/edu/athena"/>
  </ds:schemaRefs>
</ds:datastoreItem>
</file>

<file path=customXml/itemProps24.xml><?xml version="1.0" encoding="utf-8"?>
<ds:datastoreItem xmlns:ds="http://schemas.openxmlformats.org/officeDocument/2006/customXml" ds:itemID="{F0E1C629-ACA7-4EA9-8DE1-DEC80D695352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BF0D0CFA-D0E3-48F6-90A0-2AB5CD001EB2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945A05F9-1A8D-4E4C-B7FF-A64815C7A145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49A61128-BE6B-46B3-A69A-E52379187754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950CD41F-487B-4197-97B3-451EA10AD69E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530BC3CB-2AF0-4FDC-9CE1-7B69EF879FAD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82651801-32ED-4617-9678-AC6337E927AA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C58D0CC7-D16C-461B-9FD7-F784F6F88944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4007</TotalTime>
  <Words>334</Words>
  <Application>Microsoft Office PowerPoint</Application>
  <PresentationFormat>On-screen Show (4:3)</PresentationFormat>
  <Paragraphs>97</Paragraphs>
  <Slides>12</Slides>
  <Notes>11</Notes>
  <HiddenSlides>0</HiddenSlides>
  <MMClips>12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Organic</vt:lpstr>
      <vt:lpstr>    Federal Programs Title ID Delinquent and Neglected, McKinney Vento Students in Transition &amp; Youth in Detention</vt:lpstr>
      <vt:lpstr>McKinney Vento </vt:lpstr>
      <vt:lpstr> </vt:lpstr>
      <vt:lpstr>How does the law  define “homeless”?</vt:lpstr>
      <vt:lpstr>Students in Transition Program Enrollment History</vt:lpstr>
      <vt:lpstr>McKinney-Vento supports…</vt:lpstr>
      <vt:lpstr>Other assistance to students in transition</vt:lpstr>
      <vt:lpstr>SIT staffing provided by Title I</vt:lpstr>
      <vt:lpstr> Title ID  Neglected &amp; Delinquent </vt:lpstr>
      <vt:lpstr>Youth in Detention</vt:lpstr>
      <vt:lpstr>PowerPoint Presentation</vt:lpstr>
      <vt:lpstr>Federal Programs District Office Personnel</vt:lpstr>
    </vt:vector>
  </TitlesOfParts>
  <Company>KPBSD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IA</dc:title>
  <dc:creator>Sandy Miller (Title I)</dc:creator>
  <cp:lastModifiedBy>Tim Vlasak</cp:lastModifiedBy>
  <cp:revision>169</cp:revision>
  <cp:lastPrinted>2016-08-22T20:16:58Z</cp:lastPrinted>
  <dcterms:created xsi:type="dcterms:W3CDTF">2013-04-12T15:54:15Z</dcterms:created>
  <dcterms:modified xsi:type="dcterms:W3CDTF">2016-09-02T23:51:51Z</dcterms:modified>
</cp:coreProperties>
</file>