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94" r:id="rId29"/>
  </p:sldMasterIdLst>
  <p:notesMasterIdLst>
    <p:notesMasterId r:id="rId44"/>
  </p:notesMasterIdLst>
  <p:handoutMasterIdLst>
    <p:handoutMasterId r:id="rId45"/>
  </p:handoutMasterIdLst>
  <p:sldIdLst>
    <p:sldId id="256" r:id="rId30"/>
    <p:sldId id="284" r:id="rId31"/>
    <p:sldId id="258" r:id="rId32"/>
    <p:sldId id="272" r:id="rId33"/>
    <p:sldId id="315" r:id="rId34"/>
    <p:sldId id="283" r:id="rId35"/>
    <p:sldId id="282" r:id="rId36"/>
    <p:sldId id="312" r:id="rId37"/>
    <p:sldId id="286" r:id="rId38"/>
    <p:sldId id="316" r:id="rId39"/>
    <p:sldId id="270" r:id="rId40"/>
    <p:sldId id="271"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AFD"/>
    <a:srgbClr val="DEFDC7"/>
    <a:srgbClr val="F7F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79" autoAdjust="0"/>
  </p:normalViewPr>
  <p:slideViewPr>
    <p:cSldViewPr>
      <p:cViewPr varScale="1">
        <p:scale>
          <a:sx n="82" d="100"/>
          <a:sy n="82" d="100"/>
        </p:scale>
        <p:origin x="187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1.xml"/><Relationship Id="rId41"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7.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2.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theme" Target="theme/theme1.xml"/><Relationship Id="rId8" Type="http://schemas.openxmlformats.org/officeDocument/2006/relationships/customXml" Target="../customXml/item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4E3A9-B71C-4DC1-84E9-3C07BDB7AEEC}" type="datetimeFigureOut">
              <a:rPr lang="en-US" smtClean="0"/>
              <a:t>9/7/2016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51B278-A1DF-4880-BC56-EAD753548556}" type="slidenum">
              <a:rPr lang="en-US" smtClean="0"/>
              <a:t>‹#›</a:t>
            </a:fld>
            <a:endParaRPr lang="en-US"/>
          </a:p>
        </p:txBody>
      </p:sp>
    </p:spTree>
    <p:extLst>
      <p:ext uri="{BB962C8B-B14F-4D97-AF65-F5344CB8AC3E}">
        <p14:creationId xmlns:p14="http://schemas.microsoft.com/office/powerpoint/2010/main" val="4064562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FCB0B-BDC2-4E07-8823-0C92FCDF4B36}" type="datetimeFigureOut">
              <a:rPr lang="en-US" smtClean="0"/>
              <a:t>9/7/2016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FF8BC-CEEF-4A9F-94C8-247E191D196B}" type="slidenum">
              <a:rPr lang="en-US" smtClean="0"/>
              <a:t>‹#›</a:t>
            </a:fld>
            <a:endParaRPr lang="en-US"/>
          </a:p>
        </p:txBody>
      </p:sp>
    </p:spTree>
    <p:extLst>
      <p:ext uri="{BB962C8B-B14F-4D97-AF65-F5344CB8AC3E}">
        <p14:creationId xmlns:p14="http://schemas.microsoft.com/office/powerpoint/2010/main" val="26658657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1</a:t>
            </a:fld>
            <a:endParaRPr lang="en-US"/>
          </a:p>
        </p:txBody>
      </p:sp>
    </p:spTree>
    <p:extLst>
      <p:ext uri="{BB962C8B-B14F-4D97-AF65-F5344CB8AC3E}">
        <p14:creationId xmlns:p14="http://schemas.microsoft.com/office/powerpoint/2010/main" val="118857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11</a:t>
            </a:fld>
            <a:endParaRPr lang="en-US"/>
          </a:p>
        </p:txBody>
      </p:sp>
    </p:spTree>
    <p:extLst>
      <p:ext uri="{BB962C8B-B14F-4D97-AF65-F5344CB8AC3E}">
        <p14:creationId xmlns:p14="http://schemas.microsoft.com/office/powerpoint/2010/main" val="191213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12</a:t>
            </a:fld>
            <a:endParaRPr lang="en-US"/>
          </a:p>
        </p:txBody>
      </p:sp>
    </p:spTree>
    <p:extLst>
      <p:ext uri="{BB962C8B-B14F-4D97-AF65-F5344CB8AC3E}">
        <p14:creationId xmlns:p14="http://schemas.microsoft.com/office/powerpoint/2010/main" val="207040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F3FF8BC-CEEF-4A9F-94C8-247E191D196B}" type="slidenum">
              <a:rPr lang="en-US" smtClean="0"/>
              <a:t>13</a:t>
            </a:fld>
            <a:endParaRPr lang="en-US"/>
          </a:p>
        </p:txBody>
      </p:sp>
    </p:spTree>
    <p:extLst>
      <p:ext uri="{BB962C8B-B14F-4D97-AF65-F5344CB8AC3E}">
        <p14:creationId xmlns:p14="http://schemas.microsoft.com/office/powerpoint/2010/main" val="968159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14</a:t>
            </a:fld>
            <a:endParaRPr lang="en-US"/>
          </a:p>
        </p:txBody>
      </p:sp>
    </p:spTree>
    <p:extLst>
      <p:ext uri="{BB962C8B-B14F-4D97-AF65-F5344CB8AC3E}">
        <p14:creationId xmlns:p14="http://schemas.microsoft.com/office/powerpoint/2010/main" val="57549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2</a:t>
            </a:fld>
            <a:endParaRPr lang="en-US"/>
          </a:p>
        </p:txBody>
      </p:sp>
    </p:spTree>
    <p:extLst>
      <p:ext uri="{BB962C8B-B14F-4D97-AF65-F5344CB8AC3E}">
        <p14:creationId xmlns:p14="http://schemas.microsoft.com/office/powerpoint/2010/main" val="208355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3</a:t>
            </a:fld>
            <a:endParaRPr lang="en-US"/>
          </a:p>
        </p:txBody>
      </p:sp>
    </p:spTree>
    <p:extLst>
      <p:ext uri="{BB962C8B-B14F-4D97-AF65-F5344CB8AC3E}">
        <p14:creationId xmlns:p14="http://schemas.microsoft.com/office/powerpoint/2010/main" val="146929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4</a:t>
            </a:fld>
            <a:endParaRPr lang="en-US"/>
          </a:p>
        </p:txBody>
      </p:sp>
    </p:spTree>
    <p:extLst>
      <p:ext uri="{BB962C8B-B14F-4D97-AF65-F5344CB8AC3E}">
        <p14:creationId xmlns:p14="http://schemas.microsoft.com/office/powerpoint/2010/main" val="264484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5</a:t>
            </a:fld>
            <a:endParaRPr lang="en-US"/>
          </a:p>
        </p:txBody>
      </p:sp>
    </p:spTree>
    <p:extLst>
      <p:ext uri="{BB962C8B-B14F-4D97-AF65-F5344CB8AC3E}">
        <p14:creationId xmlns:p14="http://schemas.microsoft.com/office/powerpoint/2010/main" val="126566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6</a:t>
            </a:fld>
            <a:endParaRPr lang="en-US"/>
          </a:p>
        </p:txBody>
      </p:sp>
    </p:spTree>
    <p:extLst>
      <p:ext uri="{BB962C8B-B14F-4D97-AF65-F5344CB8AC3E}">
        <p14:creationId xmlns:p14="http://schemas.microsoft.com/office/powerpoint/2010/main" val="168531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7</a:t>
            </a:fld>
            <a:endParaRPr lang="en-US"/>
          </a:p>
        </p:txBody>
      </p:sp>
    </p:spTree>
    <p:extLst>
      <p:ext uri="{BB962C8B-B14F-4D97-AF65-F5344CB8AC3E}">
        <p14:creationId xmlns:p14="http://schemas.microsoft.com/office/powerpoint/2010/main" val="400092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8</a:t>
            </a:fld>
            <a:endParaRPr lang="en-US"/>
          </a:p>
        </p:txBody>
      </p:sp>
    </p:spTree>
    <p:extLst>
      <p:ext uri="{BB962C8B-B14F-4D97-AF65-F5344CB8AC3E}">
        <p14:creationId xmlns:p14="http://schemas.microsoft.com/office/powerpoint/2010/main" val="10835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9</a:t>
            </a:fld>
            <a:endParaRPr lang="en-US"/>
          </a:p>
        </p:txBody>
      </p:sp>
    </p:spTree>
    <p:extLst>
      <p:ext uri="{BB962C8B-B14F-4D97-AF65-F5344CB8AC3E}">
        <p14:creationId xmlns:p14="http://schemas.microsoft.com/office/powerpoint/2010/main" val="3192308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9D78F2A-0F18-43AB-A51B-F6063A8EEF75}" type="datetime1">
              <a:rPr lang="en-US" smtClean="0"/>
              <a:t>9/7/2016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E96AF0D-D356-437A-BB16-2415A9938689}"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72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A4963-7AE9-4ACC-852E-3251B06D0EC2}" type="datetime1">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372888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D1DE5-5255-4C18-9D75-C86567AEC20F}"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47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E5A14-7954-4F5C-8ECC-341CCCB3D5CA}"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94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ED149-EA9F-47EA-9A58-8312C461B63A}"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246116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CBFD2-85C3-4701-964B-732CAEFC1338}"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2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89E30-5786-42D9-9319-751CF4C7D006}"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73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C2193-CB37-4511-8D25-F7EAF3BC0422}"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35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67277F-7CC4-47BF-9233-7A2D7022A70C}"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68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520BDD-16F8-4EC3-8BD3-57936F848937}"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78407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FB7F5-4704-45D6-9C68-2B73884E773E}" type="datetime1">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8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85686B-030E-4500-BDFA-5037D51A1846}" type="datetime1">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410360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CDF3A2-2899-4F69-A30D-D92B9842CDF8}" type="datetime1">
              <a:rPr lang="en-US" smtClean="0"/>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6AF0D-D356-437A-BB16-2415A9938689}"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36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252F71-5048-4D90-90C5-2F81EB831EFD}" type="datetime1">
              <a:rPr lang="en-US" smtClean="0"/>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6AF0D-D356-437A-BB16-2415A9938689}"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64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007A2-EF78-407B-AB5A-949F9EE1E757}" type="datetime1">
              <a:rPr lang="en-US" smtClean="0"/>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128779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63A04-1372-4DEA-BF79-30E77AB631A1}" type="datetime1">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6AF0D-D356-437A-BB16-2415A9938689}"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23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A52C8-4B76-4A36-939B-96FB94B7502F}" type="datetime1">
              <a:rPr lang="en-US" smtClean="0"/>
              <a:t>9/7/2016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14994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EE20D6-B7A2-455B-80C2-7B6831A32BBC}" type="datetime1">
              <a:rPr lang="en-US" smtClean="0"/>
              <a:t>9/7/2016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96AF0D-D356-437A-BB16-2415A9938689}" type="slidenum">
              <a:rPr lang="en-US" smtClean="0"/>
              <a:t>‹#›</a:t>
            </a:fld>
            <a:endParaRPr lang="en-US"/>
          </a:p>
        </p:txBody>
      </p:sp>
    </p:spTree>
    <p:extLst>
      <p:ext uri="{BB962C8B-B14F-4D97-AF65-F5344CB8AC3E}">
        <p14:creationId xmlns:p14="http://schemas.microsoft.com/office/powerpoint/2010/main" val="618464111"/>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video" Target="NULL" TargetMode="External"/><Relationship Id="rId7"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customXml" Target="../../customXml/item19.xml"/><Relationship Id="rId6" Type="http://schemas.microsoft.com/office/2007/relationships/media" Target="../media/media1.mp4"/><Relationship Id="rId5" Type="http://schemas.openxmlformats.org/officeDocument/2006/relationships/tags" Target="../tags/tag2.xml"/><Relationship Id="rId10" Type="http://schemas.openxmlformats.org/officeDocument/2006/relationships/image" Target="../media/image6.png"/><Relationship Id="rId4" Type="http://schemas.openxmlformats.org/officeDocument/2006/relationships/customXml" Target="../../customXml/item17.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video" Target="NULL" TargetMode="External"/><Relationship Id="rId7"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customXml" Target="../../customXml/item13.xml"/><Relationship Id="rId6" Type="http://schemas.microsoft.com/office/2007/relationships/media" Target="../media/media10.mp4"/><Relationship Id="rId5" Type="http://schemas.openxmlformats.org/officeDocument/2006/relationships/tags" Target="../tags/tag20.xml"/><Relationship Id="rId4" Type="http://schemas.openxmlformats.org/officeDocument/2006/relationships/customXml" Target="../../customXml/item21.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video" Target="NULL" TargetMode="Externa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21.xml"/><Relationship Id="rId1" Type="http://schemas.openxmlformats.org/officeDocument/2006/relationships/customXml" Target="../../customXml/item14.xml"/><Relationship Id="rId6" Type="http://schemas.microsoft.com/office/2007/relationships/media" Target="../media/media11.mp4"/><Relationship Id="rId11" Type="http://schemas.openxmlformats.org/officeDocument/2006/relationships/image" Target="../media/image24.jpg"/><Relationship Id="rId5" Type="http://schemas.openxmlformats.org/officeDocument/2006/relationships/tags" Target="../tags/tag22.xml"/><Relationship Id="rId10" Type="http://schemas.openxmlformats.org/officeDocument/2006/relationships/image" Target="../media/image23.jpg"/><Relationship Id="rId4" Type="http://schemas.openxmlformats.org/officeDocument/2006/relationships/customXml" Target="../../customXml/item1.xml"/><Relationship Id="rId9"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29.tmp"/><Relationship Id="rId3" Type="http://schemas.openxmlformats.org/officeDocument/2006/relationships/video" Target="NULL" TargetMode="External"/><Relationship Id="rId7" Type="http://schemas.openxmlformats.org/officeDocument/2006/relationships/slideLayout" Target="../slideLayouts/slideLayout2.xml"/><Relationship Id="rId12" Type="http://schemas.openxmlformats.org/officeDocument/2006/relationships/image" Target="../media/image28.tmp"/><Relationship Id="rId2" Type="http://schemas.openxmlformats.org/officeDocument/2006/relationships/tags" Target="../tags/tag23.xml"/><Relationship Id="rId1" Type="http://schemas.openxmlformats.org/officeDocument/2006/relationships/customXml" Target="../../customXml/item15.xml"/><Relationship Id="rId6" Type="http://schemas.microsoft.com/office/2007/relationships/media" Target="../media/media12.mp4"/><Relationship Id="rId11" Type="http://schemas.openxmlformats.org/officeDocument/2006/relationships/image" Target="../media/image27.png"/><Relationship Id="rId5" Type="http://schemas.openxmlformats.org/officeDocument/2006/relationships/tags" Target="../tags/tag24.xml"/><Relationship Id="rId10" Type="http://schemas.openxmlformats.org/officeDocument/2006/relationships/image" Target="../media/image26.gif"/><Relationship Id="rId4" Type="http://schemas.openxmlformats.org/officeDocument/2006/relationships/customXml" Target="../../customXml/item23.xml"/><Relationship Id="rId9" Type="http://schemas.openxmlformats.org/officeDocument/2006/relationships/image" Target="../media/image25.png"/><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video" Target="NULL" TargetMode="External"/><Relationship Id="rId7" Type="http://schemas.openxmlformats.org/officeDocument/2006/relationships/slideLayout" Target="../slideLayouts/slideLayout7.xml"/><Relationship Id="rId12" Type="http://schemas.openxmlformats.org/officeDocument/2006/relationships/image" Target="../media/image6.png"/><Relationship Id="rId2" Type="http://schemas.openxmlformats.org/officeDocument/2006/relationships/tags" Target="../tags/tag25.xml"/><Relationship Id="rId1" Type="http://schemas.openxmlformats.org/officeDocument/2006/relationships/customXml" Target="../../customXml/item7.xml"/><Relationship Id="rId6" Type="http://schemas.microsoft.com/office/2007/relationships/media" Target="../media/media13.mp4"/><Relationship Id="rId11" Type="http://schemas.openxmlformats.org/officeDocument/2006/relationships/hyperlink" Target="https://www.surveymonkey.com/r/TitleIC" TargetMode="External"/><Relationship Id="rId5" Type="http://schemas.openxmlformats.org/officeDocument/2006/relationships/tags" Target="../tags/tag26.xml"/><Relationship Id="rId10" Type="http://schemas.openxmlformats.org/officeDocument/2006/relationships/image" Target="../media/image31.jpg"/><Relationship Id="rId4" Type="http://schemas.openxmlformats.org/officeDocument/2006/relationships/customXml" Target="../../customXml/item24.xml"/><Relationship Id="rId9" Type="http://schemas.openxmlformats.org/officeDocument/2006/relationships/image" Target="../media/image30.jp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customXml" Target="../../customXml/item18.xml"/><Relationship Id="rId6" Type="http://schemas.microsoft.com/office/2007/relationships/media" Target="../media/media14.mp4"/><Relationship Id="rId5" Type="http://schemas.openxmlformats.org/officeDocument/2006/relationships/tags" Target="../tags/tag28.xml"/><Relationship Id="rId4" Type="http://schemas.openxmlformats.org/officeDocument/2006/relationships/customXml" Target="../../customXml/item4.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customXml" Target="../../customXml/item6.xml"/><Relationship Id="rId6" Type="http://schemas.microsoft.com/office/2007/relationships/media" Target="../media/media2.mp4"/><Relationship Id="rId11" Type="http://schemas.openxmlformats.org/officeDocument/2006/relationships/image" Target="../media/image6.png"/><Relationship Id="rId5" Type="http://schemas.openxmlformats.org/officeDocument/2006/relationships/tags" Target="../tags/tag4.xml"/><Relationship Id="rId10" Type="http://schemas.openxmlformats.org/officeDocument/2006/relationships/image" Target="../media/image8.wmf"/><Relationship Id="rId4" Type="http://schemas.openxmlformats.org/officeDocument/2006/relationships/customXml" Target="../../customXml/item26.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video" Target="NULL" TargetMode="External"/><Relationship Id="rId7"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customXml" Target="../../customXml/item8.xml"/><Relationship Id="rId6" Type="http://schemas.microsoft.com/office/2007/relationships/media" Target="../media/media3.mp4"/><Relationship Id="rId5" Type="http://schemas.openxmlformats.org/officeDocument/2006/relationships/tags" Target="../tags/tag6.xml"/><Relationship Id="rId10" Type="http://schemas.openxmlformats.org/officeDocument/2006/relationships/image" Target="../media/image6.png"/><Relationship Id="rId4" Type="http://schemas.openxmlformats.org/officeDocument/2006/relationships/customXml" Target="../../customXml/item11.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customXml" Target="../../customXml/item2.xml"/><Relationship Id="rId6" Type="http://schemas.microsoft.com/office/2007/relationships/media" Target="../media/media4.mp4"/><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11.jpg"/><Relationship Id="rId4" Type="http://schemas.openxmlformats.org/officeDocument/2006/relationships/customXml" Target="../../customXml/item12.xm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video" Target="NULL" TargetMode="External"/><Relationship Id="rId7"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customXml" Target="../../customXml/item9.xml"/><Relationship Id="rId6" Type="http://schemas.microsoft.com/office/2007/relationships/media" Target="../media/media5.mp4"/><Relationship Id="rId5" Type="http://schemas.openxmlformats.org/officeDocument/2006/relationships/tags" Target="../tags/tag10.xml"/><Relationship Id="rId10" Type="http://schemas.openxmlformats.org/officeDocument/2006/relationships/image" Target="../media/image6.png"/><Relationship Id="rId4" Type="http://schemas.openxmlformats.org/officeDocument/2006/relationships/customXml" Target="../../customXml/item5.xml"/><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customXml" Target="../../customXml/item22.xml"/><Relationship Id="rId6" Type="http://schemas.microsoft.com/office/2007/relationships/media" Target="../media/media6.mp4"/><Relationship Id="rId11" Type="http://schemas.openxmlformats.org/officeDocument/2006/relationships/image" Target="../media/image6.png"/><Relationship Id="rId5" Type="http://schemas.openxmlformats.org/officeDocument/2006/relationships/tags" Target="../tags/tag12.xml"/><Relationship Id="rId10" Type="http://schemas.openxmlformats.org/officeDocument/2006/relationships/image" Target="../media/image14.png"/><Relationship Id="rId4" Type="http://schemas.openxmlformats.org/officeDocument/2006/relationships/customXml" Target="../../customXml/item1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6.png"/><Relationship Id="rId3" Type="http://schemas.openxmlformats.org/officeDocument/2006/relationships/video" Target="NULL" TargetMode="External"/><Relationship Id="rId7" Type="http://schemas.openxmlformats.org/officeDocument/2006/relationships/slideLayout" Target="../slideLayouts/slideLayout7.xml"/><Relationship Id="rId12" Type="http://schemas.openxmlformats.org/officeDocument/2006/relationships/image" Target="../media/image18.tmp"/><Relationship Id="rId2" Type="http://schemas.openxmlformats.org/officeDocument/2006/relationships/tags" Target="../tags/tag13.xml"/><Relationship Id="rId1" Type="http://schemas.openxmlformats.org/officeDocument/2006/relationships/customXml" Target="../../customXml/item3.xml"/><Relationship Id="rId6" Type="http://schemas.microsoft.com/office/2007/relationships/media" Target="../media/media7.mp4"/><Relationship Id="rId11" Type="http://schemas.openxmlformats.org/officeDocument/2006/relationships/image" Target="../media/image17.jpg"/><Relationship Id="rId5" Type="http://schemas.openxmlformats.org/officeDocument/2006/relationships/tags" Target="../tags/tag14.xml"/><Relationship Id="rId10" Type="http://schemas.openxmlformats.org/officeDocument/2006/relationships/image" Target="../media/image16.jpg"/><Relationship Id="rId4" Type="http://schemas.openxmlformats.org/officeDocument/2006/relationships/customXml" Target="../../customXml/item20.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5.xml"/><Relationship Id="rId7" Type="http://schemas.microsoft.com/office/2007/relationships/media" Target="../media/media8.mp4"/><Relationship Id="rId12" Type="http://schemas.openxmlformats.org/officeDocument/2006/relationships/image" Target="../media/image6.png"/><Relationship Id="rId2" Type="http://schemas.openxmlformats.org/officeDocument/2006/relationships/customXml" Target="../../customXml/item28.xml"/><Relationship Id="rId1" Type="http://schemas.openxmlformats.org/officeDocument/2006/relationships/vmlDrawing" Target="../drawings/vmlDrawing1.vml"/><Relationship Id="rId6" Type="http://schemas.openxmlformats.org/officeDocument/2006/relationships/tags" Target="../tags/tag16.xml"/><Relationship Id="rId11" Type="http://schemas.openxmlformats.org/officeDocument/2006/relationships/image" Target="../media/image19.emf"/><Relationship Id="rId5" Type="http://schemas.openxmlformats.org/officeDocument/2006/relationships/customXml" Target="../../customXml/item27.xml"/><Relationship Id="rId10" Type="http://schemas.openxmlformats.org/officeDocument/2006/relationships/oleObject" Target="../embeddings/oleObject1.bin"/><Relationship Id="rId4" Type="http://schemas.openxmlformats.org/officeDocument/2006/relationships/video" Target="NULL" TargetMode="Externa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video" Target="NULL" TargetMode="External"/><Relationship Id="rId7"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customXml" Target="../../customXml/item10.xml"/><Relationship Id="rId6" Type="http://schemas.microsoft.com/office/2007/relationships/media" Target="../media/media9.mp4"/><Relationship Id="rId5" Type="http://schemas.openxmlformats.org/officeDocument/2006/relationships/tags" Target="../tags/tag18.xml"/><Relationship Id="rId10" Type="http://schemas.openxmlformats.org/officeDocument/2006/relationships/image" Target="../media/image6.png"/><Relationship Id="rId4" Type="http://schemas.openxmlformats.org/officeDocument/2006/relationships/customXml" Target="../../customXml/item25.xml"/><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Federal Programs</a:t>
            </a:r>
            <a:br>
              <a:rPr lang="en-US" dirty="0" smtClean="0"/>
            </a:br>
            <a:r>
              <a:rPr lang="en-US" dirty="0"/>
              <a:t>Title </a:t>
            </a:r>
            <a:r>
              <a:rPr lang="en-US" dirty="0" smtClean="0"/>
              <a:t>IC Migrant</a:t>
            </a:r>
            <a:endParaRPr lang="en-US" dirty="0"/>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8600" y="3657600"/>
            <a:ext cx="1252387" cy="1324356"/>
          </a:xfrm>
          <a:prstGeom prst="rect">
            <a:avLst/>
          </a:prstGeom>
        </p:spPr>
      </p:pic>
      <p:sp>
        <p:nvSpPr>
          <p:cNvPr id="5" name="TextBox 3"/>
          <p:cNvSpPr txBox="1"/>
          <p:nvPr/>
        </p:nvSpPr>
        <p:spPr>
          <a:xfrm>
            <a:off x="3200400" y="6216134"/>
            <a:ext cx="4648200" cy="369332"/>
          </a:xfrm>
          <a:prstGeom prst="rect">
            <a:avLst/>
          </a:prstGeom>
          <a:solidFill>
            <a:schemeClr val="bg1"/>
          </a:solidFill>
          <a:ln w="317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a:t>
            </a:r>
            <a:r>
              <a:rPr lang="en-US" dirty="0" smtClean="0"/>
              <a:t>lick into Slide Show mode to hear the audio.  </a:t>
            </a:r>
            <a:endParaRPr lang="en-US" dirty="0"/>
          </a:p>
        </p:txBody>
      </p:sp>
      <p:pic>
        <p:nvPicPr>
          <p:cNvPr id="4" name="tmpC8A8">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44.4897"/>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621017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96AF0D-D356-437A-BB16-2415A9938689}" type="slidenum">
              <a:rPr lang="en-US" smtClean="0"/>
              <a:t>10</a:t>
            </a:fld>
            <a:endParaRPr lang="en-US"/>
          </a:p>
        </p:txBody>
      </p:sp>
      <p:pic>
        <p:nvPicPr>
          <p:cNvPr id="3" name="Picture 2"/>
          <p:cNvPicPr>
            <a:picLocks noChangeAspect="1"/>
          </p:cNvPicPr>
          <p:nvPr/>
        </p:nvPicPr>
        <p:blipFill>
          <a:blip r:embed="rId8"/>
          <a:stretch>
            <a:fillRect/>
          </a:stretch>
        </p:blipFill>
        <p:spPr>
          <a:xfrm>
            <a:off x="762000" y="990600"/>
            <a:ext cx="7682556" cy="4614647"/>
          </a:xfrm>
          <a:prstGeom prst="rect">
            <a:avLst/>
          </a:prstGeom>
        </p:spPr>
      </p:pic>
      <p:pic>
        <p:nvPicPr>
          <p:cNvPr id="4" name="tmp5B7">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35.4852"/>
                </p14:media>
              </p:ext>
            </p:extLst>
          </p:nvPr>
        </p:nvPicPr>
        <p:blipFill>
          <a:blip r:embed="rId9"/>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437582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Migrant funding goes to…</a:t>
            </a:r>
            <a:endParaRPr lang="en-US" sz="3600" dirty="0"/>
          </a:p>
        </p:txBody>
      </p:sp>
      <p:sp>
        <p:nvSpPr>
          <p:cNvPr id="3" name="Content Placeholder 2"/>
          <p:cNvSpPr>
            <a:spLocks noGrp="1"/>
          </p:cNvSpPr>
          <p:nvPr>
            <p:ph sz="quarter" idx="1"/>
          </p:nvPr>
        </p:nvSpPr>
        <p:spPr>
          <a:xfrm>
            <a:off x="1176865" y="2359177"/>
            <a:ext cx="6798736" cy="3496732"/>
          </a:xfrm>
        </p:spPr>
        <p:txBody>
          <a:bodyPr>
            <a:normAutofit/>
          </a:bodyPr>
          <a:lstStyle/>
          <a:p>
            <a:pPr>
              <a:buNone/>
            </a:pPr>
            <a:endParaRPr lang="en-US" sz="3200" dirty="0" smtClean="0"/>
          </a:p>
          <a:p>
            <a:r>
              <a:rPr lang="en-US" sz="3200" dirty="0" smtClean="0"/>
              <a:t>Staffing support in prioritized </a:t>
            </a:r>
          </a:p>
          <a:p>
            <a:pPr marL="0" indent="0">
              <a:buNone/>
            </a:pPr>
            <a:r>
              <a:rPr lang="en-US" sz="3200" dirty="0"/>
              <a:t> </a:t>
            </a:r>
            <a:r>
              <a:rPr lang="en-US" sz="3200" dirty="0" smtClean="0"/>
              <a:t>  sites</a:t>
            </a:r>
          </a:p>
          <a:p>
            <a:r>
              <a:rPr lang="en-US" sz="3200" dirty="0" smtClean="0"/>
              <a:t>Records/Recruitment Manager</a:t>
            </a:r>
          </a:p>
          <a:p>
            <a:r>
              <a:rPr lang="en-US" sz="3200" dirty="0"/>
              <a:t>Extended </a:t>
            </a:r>
            <a:r>
              <a:rPr lang="en-US" sz="3200" dirty="0" smtClean="0"/>
              <a:t>day </a:t>
            </a:r>
            <a:r>
              <a:rPr lang="en-US" sz="3200" dirty="0"/>
              <a:t>t</a:t>
            </a:r>
            <a:r>
              <a:rPr lang="en-US" sz="3200" dirty="0" smtClean="0"/>
              <a:t>utor support</a:t>
            </a:r>
            <a:endParaRPr lang="en-US" sz="3200" dirty="0"/>
          </a:p>
          <a:p>
            <a:endParaRPr lang="en-US" sz="3200" dirty="0" smtClean="0"/>
          </a:p>
          <a:p>
            <a:endParaRPr lang="en-US" sz="3200" dirty="0" smtClean="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1390529"/>
            <a:ext cx="1250830" cy="828675"/>
          </a:xfrm>
          <a:prstGeom prst="rect">
            <a:avLst/>
          </a:prstGeom>
          <a:ln>
            <a:solidFill>
              <a:schemeClr val="tx1"/>
            </a:solidFill>
          </a:ln>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05687" y="4191576"/>
            <a:ext cx="1065947" cy="1331108"/>
          </a:xfrm>
          <a:prstGeom prst="rect">
            <a:avLst/>
          </a:prstGeom>
          <a:ln>
            <a:solidFill>
              <a:schemeClr val="tx1"/>
            </a:solidFill>
          </a:ln>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34200" y="2803889"/>
            <a:ext cx="942975" cy="942975"/>
          </a:xfrm>
          <a:prstGeom prst="rect">
            <a:avLst/>
          </a:prstGeom>
          <a:ln>
            <a:solidFill>
              <a:schemeClr val="tx1"/>
            </a:solidFill>
          </a:ln>
        </p:spPr>
      </p:pic>
      <p:sp>
        <p:nvSpPr>
          <p:cNvPr id="6" name="Slide Number Placeholder 5"/>
          <p:cNvSpPr>
            <a:spLocks noGrp="1"/>
          </p:cNvSpPr>
          <p:nvPr>
            <p:ph type="sldNum" sz="quarter" idx="12"/>
          </p:nvPr>
        </p:nvSpPr>
        <p:spPr>
          <a:xfrm>
            <a:off x="7877175" y="6096000"/>
            <a:ext cx="395510" cy="279400"/>
          </a:xfrm>
          <a:solidFill>
            <a:srgbClr val="DFFAFD"/>
          </a:solidFill>
          <a:ln>
            <a:solidFill>
              <a:schemeClr val="tx1"/>
            </a:solidFill>
          </a:ln>
        </p:spPr>
        <p:txBody>
          <a:bodyPr/>
          <a:lstStyle/>
          <a:p>
            <a:pPr algn="ctr"/>
            <a:fld id="{6E96AF0D-D356-437A-BB16-2415A9938689}" type="slidenum">
              <a:rPr lang="en-US" smtClean="0"/>
              <a:pPr algn="ctr"/>
              <a:t>11</a:t>
            </a:fld>
            <a:endParaRPr lang="en-US"/>
          </a:p>
        </p:txBody>
      </p:sp>
      <p:pic>
        <p:nvPicPr>
          <p:cNvPr id="9" name="tmpD2D3">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32.2789"/>
                </p14:media>
              </p:ext>
            </p:extLst>
          </p:nvPr>
        </p:nvPicPr>
        <p:blipFill>
          <a:blip r:embed="rId12"/>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417865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11855"/>
            <a:ext cx="8534400" cy="1447800"/>
          </a:xfrm>
        </p:spPr>
        <p:txBody>
          <a:bodyPr>
            <a:normAutofit/>
          </a:bodyPr>
          <a:lstStyle/>
          <a:p>
            <a:r>
              <a:rPr lang="en-US" sz="4000" dirty="0" smtClean="0"/>
              <a:t>Additional Programs</a:t>
            </a:r>
            <a:r>
              <a:rPr lang="en-US" dirty="0" smtClean="0"/>
              <a:t/>
            </a:r>
            <a:br>
              <a:rPr lang="en-US" dirty="0" smtClean="0"/>
            </a:br>
            <a:endParaRPr lang="en-US" dirty="0"/>
          </a:p>
        </p:txBody>
      </p:sp>
      <p:sp>
        <p:nvSpPr>
          <p:cNvPr id="4" name="TextBox 3"/>
          <p:cNvSpPr txBox="1"/>
          <p:nvPr/>
        </p:nvSpPr>
        <p:spPr>
          <a:xfrm>
            <a:off x="838200" y="2583018"/>
            <a:ext cx="4199483" cy="1477328"/>
          </a:xfrm>
          <a:prstGeom prst="rect">
            <a:avLst/>
          </a:prstGeom>
          <a:solidFill>
            <a:srgbClr val="F7FBC9"/>
          </a:solidFill>
          <a:ln>
            <a:solidFill>
              <a:schemeClr val="tx1"/>
            </a:solidFill>
          </a:ln>
        </p:spPr>
        <p:txBody>
          <a:bodyPr wrap="none" rtlCol="0">
            <a:spAutoFit/>
          </a:bodyPr>
          <a:lstStyle/>
          <a:p>
            <a:r>
              <a:rPr lang="en-US" dirty="0" smtClean="0"/>
              <a:t>Student opportunities for enrichment</a:t>
            </a:r>
          </a:p>
          <a:p>
            <a:pPr marL="285750" indent="-285750">
              <a:buFont typeface="Arial" panose="020B0604020202020204" pitchFamily="34" charset="0"/>
              <a:buChar char="•"/>
            </a:pPr>
            <a:r>
              <a:rPr lang="en-US" dirty="0"/>
              <a:t>w</a:t>
            </a:r>
            <a:r>
              <a:rPr lang="en-US" dirty="0" smtClean="0"/>
              <a:t>ater safety classes</a:t>
            </a:r>
          </a:p>
          <a:p>
            <a:pPr marL="285750" indent="-285750">
              <a:buFont typeface="Arial" panose="020B0604020202020204" pitchFamily="34" charset="0"/>
              <a:buChar char="•"/>
            </a:pPr>
            <a:r>
              <a:rPr lang="en-US" dirty="0"/>
              <a:t>a</a:t>
            </a:r>
            <a:r>
              <a:rPr lang="en-US" dirty="0" smtClean="0"/>
              <a:t>ttendance to Career and College Fairs at </a:t>
            </a:r>
          </a:p>
          <a:p>
            <a:r>
              <a:rPr lang="en-US" dirty="0"/>
              <a:t> </a:t>
            </a:r>
            <a:r>
              <a:rPr lang="en-US" dirty="0" smtClean="0"/>
              <a:t>    smaller K-12 schools</a:t>
            </a:r>
          </a:p>
          <a:p>
            <a:pPr marL="285750" indent="-285750">
              <a:buFont typeface="Arial" panose="020B0604020202020204" pitchFamily="34" charset="0"/>
              <a:buChar char="•"/>
            </a:pPr>
            <a:r>
              <a:rPr lang="en-US" dirty="0" smtClean="0"/>
              <a:t>Access to Overdrive Digital Library</a:t>
            </a:r>
          </a:p>
        </p:txBody>
      </p:sp>
      <p:sp>
        <p:nvSpPr>
          <p:cNvPr id="5" name="TextBox 4"/>
          <p:cNvSpPr txBox="1"/>
          <p:nvPr/>
        </p:nvSpPr>
        <p:spPr>
          <a:xfrm>
            <a:off x="3657600" y="4343400"/>
            <a:ext cx="4570868" cy="646331"/>
          </a:xfrm>
          <a:prstGeom prst="rect">
            <a:avLst/>
          </a:prstGeom>
          <a:solidFill>
            <a:srgbClr val="DFFAFD"/>
          </a:solidFill>
          <a:ln>
            <a:solidFill>
              <a:schemeClr val="tx1"/>
            </a:solidFill>
          </a:ln>
        </p:spPr>
        <p:txBody>
          <a:bodyPr wrap="none" rtlCol="0">
            <a:spAutoFit/>
          </a:bodyPr>
          <a:lstStyle/>
          <a:p>
            <a:pPr algn="ctr"/>
            <a:r>
              <a:rPr lang="en-US" dirty="0" smtClean="0"/>
              <a:t>Migrant Book Program provides</a:t>
            </a:r>
          </a:p>
          <a:p>
            <a:pPr algn="ctr"/>
            <a:r>
              <a:rPr lang="en-US" dirty="0"/>
              <a:t>l</a:t>
            </a:r>
            <a:r>
              <a:rPr lang="en-US" dirty="0" smtClean="0"/>
              <a:t>iteracy activities &amp; materials to migrant students.</a:t>
            </a:r>
            <a:endParaRPr lang="en-US"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4579" y="2489989"/>
            <a:ext cx="1282092" cy="888917"/>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6400" y="4343400"/>
            <a:ext cx="1000125" cy="1000125"/>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10200" y="3476030"/>
            <a:ext cx="2990850" cy="495300"/>
          </a:xfrm>
          <a:prstGeom prst="rect">
            <a:avLst/>
          </a:prstGeom>
        </p:spPr>
      </p:pic>
      <p:pic>
        <p:nvPicPr>
          <p:cNvPr id="13" name="Picture 12"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10042">
            <a:off x="5017202" y="5307927"/>
            <a:ext cx="617292" cy="914506"/>
          </a:xfrm>
          <a:prstGeom prst="rect">
            <a:avLst/>
          </a:prstGeom>
        </p:spPr>
      </p:pic>
      <p:pic>
        <p:nvPicPr>
          <p:cNvPr id="14" name="Picture 13"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829961">
            <a:off x="6610556" y="5327028"/>
            <a:ext cx="590138" cy="904625"/>
          </a:xfrm>
          <a:prstGeom prst="rect">
            <a:avLst/>
          </a:prstGeom>
        </p:spPr>
      </p:pic>
      <p:sp>
        <p:nvSpPr>
          <p:cNvPr id="3" name="Slide Number Placeholder 2"/>
          <p:cNvSpPr>
            <a:spLocks noGrp="1"/>
          </p:cNvSpPr>
          <p:nvPr>
            <p:ph type="sldNum" sz="quarter" idx="12"/>
          </p:nvPr>
        </p:nvSpPr>
        <p:spPr>
          <a:xfrm>
            <a:off x="7967551" y="6123335"/>
            <a:ext cx="395510" cy="279400"/>
          </a:xfrm>
          <a:solidFill>
            <a:srgbClr val="DFFAFD"/>
          </a:solidFill>
          <a:ln>
            <a:solidFill>
              <a:schemeClr val="tx1"/>
            </a:solidFill>
          </a:ln>
        </p:spPr>
        <p:txBody>
          <a:bodyPr/>
          <a:lstStyle/>
          <a:p>
            <a:pPr algn="ctr"/>
            <a:fld id="{6E96AF0D-D356-437A-BB16-2415A9938689}" type="slidenum">
              <a:rPr lang="en-US" smtClean="0"/>
              <a:pPr algn="ctr"/>
              <a:t>12</a:t>
            </a:fld>
            <a:endParaRPr lang="en-US" dirty="0"/>
          </a:p>
        </p:txBody>
      </p:sp>
      <p:pic>
        <p:nvPicPr>
          <p:cNvPr id="6" name="tmp42B6">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21.9024"/>
                </p14:media>
              </p:ext>
            </p:extLst>
          </p:nvPr>
        </p:nvPicPr>
        <p:blipFill>
          <a:blip r:embed="rId14"/>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204174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2264" y="1422648"/>
            <a:ext cx="2070373" cy="1484240"/>
          </a:xfrm>
          <a:prstGeom prst="rect">
            <a:avLst/>
          </a:prstGeom>
          <a:ln>
            <a:solidFill>
              <a:schemeClr val="tx1"/>
            </a:solidFill>
          </a:ln>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5282" y="3352800"/>
            <a:ext cx="1864339" cy="1775175"/>
          </a:xfrm>
          <a:prstGeom prst="rect">
            <a:avLst/>
          </a:prstGeom>
          <a:ln>
            <a:solidFill>
              <a:schemeClr val="tx1"/>
            </a:solidFill>
          </a:ln>
        </p:spPr>
      </p:pic>
      <p:sp>
        <p:nvSpPr>
          <p:cNvPr id="21" name="Slide Number Placeholder 20"/>
          <p:cNvSpPr>
            <a:spLocks noGrp="1"/>
          </p:cNvSpPr>
          <p:nvPr>
            <p:ph type="sldNum" sz="quarter" idx="12"/>
          </p:nvPr>
        </p:nvSpPr>
        <p:spPr>
          <a:xfrm>
            <a:off x="7861866" y="6019800"/>
            <a:ext cx="395510" cy="279400"/>
          </a:xfrm>
          <a:solidFill>
            <a:srgbClr val="DFFAFD"/>
          </a:solidFill>
          <a:ln>
            <a:solidFill>
              <a:schemeClr val="tx1"/>
            </a:solidFill>
          </a:ln>
        </p:spPr>
        <p:txBody>
          <a:bodyPr/>
          <a:lstStyle/>
          <a:p>
            <a:pPr algn="ctr"/>
            <a:fld id="{6E96AF0D-D356-437A-BB16-2415A9938689}" type="slidenum">
              <a:rPr lang="en-US" smtClean="0"/>
              <a:pPr algn="ctr"/>
              <a:t>13</a:t>
            </a:fld>
            <a:endParaRPr lang="en-US"/>
          </a:p>
        </p:txBody>
      </p:sp>
      <p:sp>
        <p:nvSpPr>
          <p:cNvPr id="3" name="TextBox 2"/>
          <p:cNvSpPr txBox="1"/>
          <p:nvPr/>
        </p:nvSpPr>
        <p:spPr>
          <a:xfrm>
            <a:off x="1028400" y="1219200"/>
            <a:ext cx="4518729" cy="2677656"/>
          </a:xfrm>
          <a:prstGeom prst="rect">
            <a:avLst/>
          </a:prstGeom>
          <a:solidFill>
            <a:srgbClr val="DFFAFD"/>
          </a:solidFill>
          <a:ln>
            <a:solidFill>
              <a:schemeClr val="tx1"/>
            </a:solidFill>
          </a:ln>
        </p:spPr>
        <p:txBody>
          <a:bodyPr wrap="square" rtlCol="0">
            <a:spAutoFit/>
          </a:bodyPr>
          <a:lstStyle/>
          <a:p>
            <a:pPr algn="ctr"/>
            <a:r>
              <a:rPr lang="en-US" sz="2400" dirty="0" smtClean="0"/>
              <a:t>The link below will allow you to provide feedback the KPBSD Title IC Migrant program.  Your comments, questions, and feedback is greatly appreciated!</a:t>
            </a:r>
          </a:p>
          <a:p>
            <a:pPr algn="ctr"/>
            <a:r>
              <a:rPr lang="en-US" sz="24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1"/>
              </a:rPr>
              <a:t>https://www.surveymonkey.com/r/TitleIC</a:t>
            </a:r>
            <a:r>
              <a:rPr lang="en-US" sz="2400" smtClean="0"/>
              <a:t> </a:t>
            </a:r>
            <a:endParaRPr lang="en-US" dirty="0"/>
          </a:p>
        </p:txBody>
      </p:sp>
      <p:pic>
        <p:nvPicPr>
          <p:cNvPr id="2" name="tmpC03F">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10.8911"/>
                </p14:media>
              </p:ext>
            </p:extLst>
          </p:nvPr>
        </p:nvPicPr>
        <p:blipFill>
          <a:blip r:embed="rId12"/>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100451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Federal Programs</a:t>
            </a:r>
            <a:br>
              <a:rPr lang="en-US" dirty="0" smtClean="0"/>
            </a:br>
            <a:r>
              <a:rPr lang="en-US" dirty="0" smtClean="0"/>
              <a:t>District Office Personnel</a:t>
            </a:r>
            <a:endParaRPr lang="en-US" dirty="0"/>
          </a:p>
        </p:txBody>
      </p:sp>
      <p:sp>
        <p:nvSpPr>
          <p:cNvPr id="2" name="Slide Number Placeholder 1"/>
          <p:cNvSpPr>
            <a:spLocks noGrp="1"/>
          </p:cNvSpPr>
          <p:nvPr>
            <p:ph type="sldNum" sz="quarter" idx="12"/>
          </p:nvPr>
        </p:nvSpPr>
        <p:spPr>
          <a:xfrm>
            <a:off x="7866441" y="6096000"/>
            <a:ext cx="395510" cy="279400"/>
          </a:xfrm>
          <a:solidFill>
            <a:srgbClr val="DFFAFD"/>
          </a:solidFill>
          <a:ln>
            <a:solidFill>
              <a:schemeClr val="accent1"/>
            </a:solidFill>
          </a:ln>
        </p:spPr>
        <p:txBody>
          <a:bodyPr/>
          <a:lstStyle/>
          <a:p>
            <a:pPr algn="ctr"/>
            <a:fld id="{6E96AF0D-D356-437A-BB16-2415A9938689}" type="slidenum">
              <a:rPr lang="en-US" smtClean="0"/>
              <a:pPr algn="ctr"/>
              <a:t>14</a:t>
            </a:fld>
            <a:endParaRPr lang="en-US" dirty="0"/>
          </a:p>
        </p:txBody>
      </p:sp>
      <p:sp>
        <p:nvSpPr>
          <p:cNvPr id="5" name="TextBox 4"/>
          <p:cNvSpPr txBox="1"/>
          <p:nvPr/>
        </p:nvSpPr>
        <p:spPr>
          <a:xfrm>
            <a:off x="1676400" y="2449326"/>
            <a:ext cx="5943600" cy="923330"/>
          </a:xfrm>
          <a:prstGeom prst="rect">
            <a:avLst/>
          </a:prstGeom>
          <a:solidFill>
            <a:schemeClr val="accent5"/>
          </a:solidFill>
          <a:ln>
            <a:solidFill>
              <a:schemeClr val="tx1"/>
            </a:solidFill>
          </a:ln>
        </p:spPr>
        <p:txBody>
          <a:bodyPr wrap="square" rtlCol="0">
            <a:spAutoFit/>
          </a:bodyPr>
          <a:lstStyle/>
          <a:p>
            <a:pPr algn="ctr"/>
            <a:r>
              <a:rPr lang="en-US" dirty="0" smtClean="0"/>
              <a:t>Tim Vlasak, Director </a:t>
            </a:r>
          </a:p>
          <a:p>
            <a:pPr algn="ctr"/>
            <a:r>
              <a:rPr lang="en-US" dirty="0" smtClean="0"/>
              <a:t>Assessment, Curriculum, Federal Programs &amp; Small Schools</a:t>
            </a:r>
          </a:p>
          <a:p>
            <a:pPr algn="ctr"/>
            <a:r>
              <a:rPr lang="en-US" dirty="0" smtClean="0"/>
              <a:t>tvlasak@kpbd.org</a:t>
            </a:r>
            <a:endParaRPr lang="en-US" dirty="0"/>
          </a:p>
        </p:txBody>
      </p:sp>
      <p:pic>
        <p:nvPicPr>
          <p:cNvPr id="6" name="tmp77BE">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32.2675"/>
                </p14:media>
              </p:ext>
            </p:extLst>
          </p:nvPr>
        </p:nvPicPr>
        <p:blipFill>
          <a:blip r:embed="rId9"/>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183270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Title IC Migrant </a:t>
            </a:r>
            <a:endParaRPr lang="en-US" u="sng" dirty="0"/>
          </a:p>
        </p:txBody>
      </p:sp>
      <p:sp>
        <p:nvSpPr>
          <p:cNvPr id="3" name="Content Placeholder 2"/>
          <p:cNvSpPr>
            <a:spLocks noGrp="1"/>
          </p:cNvSpPr>
          <p:nvPr>
            <p:ph idx="1"/>
          </p:nvPr>
        </p:nvSpPr>
        <p:spPr>
          <a:xfrm>
            <a:off x="762000" y="2590800"/>
            <a:ext cx="6798736" cy="2234265"/>
          </a:xfrm>
        </p:spPr>
        <p:txBody>
          <a:bodyPr>
            <a:normAutofit/>
          </a:bodyPr>
          <a:lstStyle/>
          <a:p>
            <a:pPr marL="0" indent="0" algn="ctr">
              <a:buNone/>
            </a:pPr>
            <a:r>
              <a:rPr lang="en-US" sz="3200" dirty="0" smtClean="0"/>
              <a:t>Title 1C funds support the needs of migratory children that result from their migratory lifestyle so that they can participate effectively in school.</a:t>
            </a:r>
            <a:endParaRPr lang="en-US"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549" y="689662"/>
            <a:ext cx="1524000" cy="1524000"/>
          </a:xfrm>
          <a:prstGeom prst="rect">
            <a:avLst/>
          </a:prstGeom>
        </p:spPr>
      </p:pic>
      <p:pic>
        <p:nvPicPr>
          <p:cNvPr id="5" name="Picture 4" descr="C:\Users\e00679\AppData\Local\Microsoft\Windows\Temporary Internet Files\Content.IE5\16PCLPTO\MC90021224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79991" y="4506920"/>
            <a:ext cx="1600200" cy="13794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924800" y="6019800"/>
            <a:ext cx="395510" cy="279400"/>
          </a:xfrm>
          <a:solidFill>
            <a:srgbClr val="DFFAFD"/>
          </a:solidFill>
          <a:ln>
            <a:solidFill>
              <a:schemeClr val="tx1"/>
            </a:solidFill>
          </a:ln>
        </p:spPr>
        <p:txBody>
          <a:bodyPr/>
          <a:lstStyle/>
          <a:p>
            <a:pPr algn="ctr"/>
            <a:fld id="{6E96AF0D-D356-437A-BB16-2415A9938689}" type="slidenum">
              <a:rPr lang="en-US" smtClean="0"/>
              <a:pPr algn="ctr"/>
              <a:t>2</a:t>
            </a:fld>
            <a:endParaRPr lang="en-US" dirty="0"/>
          </a:p>
        </p:txBody>
      </p:sp>
      <p:pic>
        <p:nvPicPr>
          <p:cNvPr id="6" name="tmpA994">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27.8911"/>
                </p14:media>
              </p:ext>
            </p:extLst>
          </p:nvPr>
        </p:nvPicPr>
        <p:blipFill>
          <a:blip r:embed="rId11"/>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379912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55645" y="6096000"/>
            <a:ext cx="395510" cy="279400"/>
          </a:xfrm>
          <a:solidFill>
            <a:srgbClr val="DFFAFD"/>
          </a:solidFill>
          <a:ln>
            <a:solidFill>
              <a:srgbClr val="000000"/>
            </a:solidFill>
          </a:ln>
        </p:spPr>
        <p:txBody>
          <a:bodyPr/>
          <a:lstStyle/>
          <a:p>
            <a:pPr algn="ctr"/>
            <a:fld id="{6E96AF0D-D356-437A-BB16-2415A9938689}" type="slidenum">
              <a:rPr lang="en-US" smtClean="0"/>
              <a:pPr algn="ctr"/>
              <a:t>3</a:t>
            </a:fld>
            <a:endParaRPr lang="en-US" dirty="0"/>
          </a:p>
        </p:txBody>
      </p:sp>
      <p:sp>
        <p:nvSpPr>
          <p:cNvPr id="2" name="Title 1"/>
          <p:cNvSpPr>
            <a:spLocks noGrp="1"/>
          </p:cNvSpPr>
          <p:nvPr>
            <p:ph type="title" idx="4294967295"/>
          </p:nvPr>
        </p:nvSpPr>
        <p:spPr>
          <a:xfrm>
            <a:off x="2344738" y="915988"/>
            <a:ext cx="6799262" cy="1303337"/>
          </a:xfrm>
        </p:spPr>
        <p:txBody>
          <a:bodyPr>
            <a:normAutofit fontScale="90000"/>
          </a:bodyPr>
          <a:lstStyle/>
          <a:p>
            <a:r>
              <a:rPr lang="en-US" dirty="0" smtClean="0"/>
              <a:t/>
            </a:r>
            <a:br>
              <a:rPr lang="en-US" dirty="0" smtClean="0"/>
            </a:br>
            <a:endParaRPr lang="en-US" dirty="0"/>
          </a:p>
        </p:txBody>
      </p:sp>
      <p:graphicFrame>
        <p:nvGraphicFramePr>
          <p:cNvPr id="10" name="Content Placeholder 8"/>
          <p:cNvGraphicFramePr>
            <a:graphicFrameLocks/>
          </p:cNvGraphicFramePr>
          <p:nvPr>
            <p:extLst>
              <p:ext uri="{D42A27DB-BD31-4B8C-83A1-F6EECF244321}">
                <p14:modId xmlns:p14="http://schemas.microsoft.com/office/powerpoint/2010/main" val="3445363163"/>
              </p:ext>
            </p:extLst>
          </p:nvPr>
        </p:nvGraphicFramePr>
        <p:xfrm>
          <a:off x="1295400" y="838200"/>
          <a:ext cx="6172200" cy="5334004"/>
        </p:xfrm>
        <a:graphic>
          <a:graphicData uri="http://schemas.openxmlformats.org/drawingml/2006/table">
            <a:tbl>
              <a:tblPr firstRow="1" bandRow="1">
                <a:tableStyleId>{5C22544A-7EE6-4342-B048-85BDC9FD1C3A}</a:tableStyleId>
              </a:tblPr>
              <a:tblGrid>
                <a:gridCol w="1246624">
                  <a:extLst>
                    <a:ext uri="{9D8B030D-6E8A-4147-A177-3AD203B41FA5}">
                      <a16:colId xmlns="" xmlns:a16="http://schemas.microsoft.com/office/drawing/2014/main" val="20000"/>
                    </a:ext>
                  </a:extLst>
                </a:gridCol>
                <a:gridCol w="1648975">
                  <a:extLst>
                    <a:ext uri="{9D8B030D-6E8A-4147-A177-3AD203B41FA5}">
                      <a16:colId xmlns="" xmlns:a16="http://schemas.microsoft.com/office/drawing/2014/main" val="20001"/>
                    </a:ext>
                  </a:extLst>
                </a:gridCol>
                <a:gridCol w="1368590">
                  <a:extLst>
                    <a:ext uri="{9D8B030D-6E8A-4147-A177-3AD203B41FA5}">
                      <a16:colId xmlns="" xmlns:a16="http://schemas.microsoft.com/office/drawing/2014/main" val="20002"/>
                    </a:ext>
                  </a:extLst>
                </a:gridCol>
                <a:gridCol w="1908011">
                  <a:extLst>
                    <a:ext uri="{9D8B030D-6E8A-4147-A177-3AD203B41FA5}">
                      <a16:colId xmlns="" xmlns:a16="http://schemas.microsoft.com/office/drawing/2014/main" val="20003"/>
                    </a:ext>
                  </a:extLst>
                </a:gridCol>
              </a:tblGrid>
              <a:tr h="636165">
                <a:tc gridSpan="4">
                  <a:txBody>
                    <a:bodyPr/>
                    <a:lstStyle/>
                    <a:p>
                      <a:pPr algn="ctr"/>
                      <a:r>
                        <a:rPr lang="en-US" u="sng" dirty="0" smtClean="0">
                          <a:solidFill>
                            <a:schemeClr val="tx1"/>
                          </a:solidFill>
                        </a:rPr>
                        <a:t>2016-17 Federal Programs</a:t>
                      </a:r>
                      <a:r>
                        <a:rPr lang="en-US" u="sng" baseline="0" dirty="0" smtClean="0">
                          <a:solidFill>
                            <a:schemeClr val="tx1"/>
                          </a:solidFill>
                        </a:rPr>
                        <a:t> </a:t>
                      </a:r>
                      <a:r>
                        <a:rPr lang="en-US" u="sng" dirty="0" smtClean="0">
                          <a:solidFill>
                            <a:schemeClr val="tx1"/>
                          </a:solidFill>
                        </a:rPr>
                        <a:t>Budget</a:t>
                      </a:r>
                      <a:endParaRPr lang="en-US" u="sng" dirty="0">
                        <a:solidFill>
                          <a:schemeClr val="tx1"/>
                        </a:solidFill>
                      </a:endParaRPr>
                    </a:p>
                  </a:txBody>
                  <a:tcPr>
                    <a:solidFill>
                      <a:schemeClr val="accent5">
                        <a:lumMod val="60000"/>
                        <a:lumOff val="40000"/>
                      </a:schemeClr>
                    </a:solidFill>
                  </a:tcPr>
                </a:tc>
                <a:tc hMerge="1">
                  <a:txBody>
                    <a:bodyPr/>
                    <a:lstStyle/>
                    <a:p>
                      <a:pPr algn="ctr"/>
                      <a:endParaRPr lang="en-US" b="0" dirty="0">
                        <a:solidFill>
                          <a:schemeClr val="tx1"/>
                        </a:solidFill>
                      </a:endParaRPr>
                    </a:p>
                  </a:txBody>
                  <a:tcPr>
                    <a:solidFill>
                      <a:schemeClr val="accent1"/>
                    </a:solidFill>
                  </a:tcPr>
                </a:tc>
                <a:tc hMerge="1">
                  <a:txBody>
                    <a:bodyPr/>
                    <a:lstStyle/>
                    <a:p>
                      <a:pPr algn="ctr"/>
                      <a:endParaRPr lang="en-US" b="0" dirty="0">
                        <a:solidFill>
                          <a:schemeClr val="tx1"/>
                        </a:solidFill>
                      </a:endParaRPr>
                    </a:p>
                  </a:txBody>
                  <a:tcPr>
                    <a:solidFill>
                      <a:schemeClr val="accent1"/>
                    </a:solidFill>
                  </a:tcPr>
                </a:tc>
                <a:tc hMerge="1">
                  <a:txBody>
                    <a:bodyPr/>
                    <a:lstStyle/>
                    <a:p>
                      <a:pPr algn="ctr"/>
                      <a:endParaRPr lang="en-US" b="0" dirty="0">
                        <a:solidFill>
                          <a:schemeClr val="tx1"/>
                        </a:solidFill>
                      </a:endParaRPr>
                    </a:p>
                  </a:txBody>
                  <a:tcPr>
                    <a:solidFill>
                      <a:schemeClr val="accent1"/>
                    </a:solidFill>
                  </a:tcPr>
                </a:tc>
                <a:extLst>
                  <a:ext uri="{0D108BD9-81ED-4DB2-BD59-A6C34878D82A}">
                    <a16:rowId xmlns="" xmlns:a16="http://schemas.microsoft.com/office/drawing/2014/main" val="10000"/>
                  </a:ext>
                </a:extLst>
              </a:tr>
              <a:tr h="685101">
                <a:tc rowSpan="3">
                  <a:txBody>
                    <a:bodyPr/>
                    <a:lstStyle/>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r>
                        <a:rPr lang="en-US" b="1" dirty="0" smtClean="0">
                          <a:solidFill>
                            <a:schemeClr val="tx1"/>
                          </a:solidFill>
                        </a:rPr>
                        <a:t>Title I</a:t>
                      </a:r>
                      <a:endParaRPr lang="en-US" b="1" dirty="0">
                        <a:solidFill>
                          <a:schemeClr val="tx1"/>
                        </a:solidFill>
                      </a:endParaRPr>
                    </a:p>
                  </a:txBody>
                  <a:tcPr>
                    <a:solidFill>
                      <a:schemeClr val="accent1"/>
                    </a:solidFill>
                  </a:tcPr>
                </a:tc>
                <a:tc>
                  <a:txBody>
                    <a:bodyPr/>
                    <a:lstStyle/>
                    <a:p>
                      <a:pPr algn="l"/>
                      <a:r>
                        <a:rPr lang="en-US" sz="1400" dirty="0" smtClean="0"/>
                        <a:t>K-2</a:t>
                      </a:r>
                      <a:r>
                        <a:rPr lang="en-US" sz="1400" baseline="0" dirty="0" smtClean="0"/>
                        <a:t> reading support</a:t>
                      </a:r>
                      <a:endParaRPr lang="en-US" sz="1400" dirty="0"/>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$933,635</a:t>
                      </a:r>
                    </a:p>
                    <a:p>
                      <a:pPr algn="ctr"/>
                      <a:endParaRPr lang="en-US" dirty="0"/>
                    </a:p>
                  </a:txBody>
                  <a:tcPr>
                    <a:solidFill>
                      <a:schemeClr val="accent1"/>
                    </a:solidFill>
                  </a:tcPr>
                </a:tc>
                <a:tc rowSpan="3">
                  <a:txBody>
                    <a:bodyPr/>
                    <a:lstStyle/>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r>
                        <a:rPr lang="en-US" b="0" dirty="0" smtClean="0">
                          <a:solidFill>
                            <a:schemeClr val="tx1"/>
                          </a:solidFill>
                        </a:rPr>
                        <a:t>$1,944,336</a:t>
                      </a:r>
                      <a:endParaRPr lang="en-US" b="0" dirty="0"/>
                    </a:p>
                  </a:txBody>
                  <a:tcPr>
                    <a:solidFill>
                      <a:schemeClr val="accent1"/>
                    </a:solidFill>
                  </a:tcPr>
                </a:tc>
                <a:extLst>
                  <a:ext uri="{0D108BD9-81ED-4DB2-BD59-A6C34878D82A}">
                    <a16:rowId xmlns="" xmlns:a16="http://schemas.microsoft.com/office/drawing/2014/main" val="10001"/>
                  </a:ext>
                </a:extLst>
              </a:tr>
              <a:tr h="685101">
                <a:tc vMerge="1">
                  <a:txBody>
                    <a:bodyPr/>
                    <a:lstStyle/>
                    <a:p>
                      <a:pPr algn="ctr"/>
                      <a:endParaRPr lang="en-US" dirty="0">
                        <a:solidFill>
                          <a:schemeClr val="tx1"/>
                        </a:solidFill>
                      </a:endParaRPr>
                    </a:p>
                  </a:txBody>
                  <a:tcPr>
                    <a:solidFill>
                      <a:schemeClr val="accent5">
                        <a:lumMod val="60000"/>
                        <a:lumOff val="40000"/>
                      </a:schemeClr>
                    </a:solidFill>
                  </a:tcPr>
                </a:tc>
                <a:tc>
                  <a:txBody>
                    <a:bodyPr/>
                    <a:lstStyle/>
                    <a:p>
                      <a:pPr algn="l"/>
                      <a:r>
                        <a:rPr lang="en-US" sz="1400" b="0" dirty="0" smtClean="0">
                          <a:solidFill>
                            <a:schemeClr val="tx1"/>
                          </a:solidFill>
                        </a:rPr>
                        <a:t>Pre-kindergarten</a:t>
                      </a:r>
                      <a:endParaRPr lang="en-US" sz="1400" b="0" dirty="0">
                        <a:solidFill>
                          <a:schemeClr val="tx1"/>
                        </a:solidFill>
                      </a:endParaRP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$991,843</a:t>
                      </a:r>
                    </a:p>
                    <a:p>
                      <a:pPr algn="ctr"/>
                      <a:endParaRPr lang="en-US" b="0" dirty="0">
                        <a:solidFill>
                          <a:schemeClr val="tx1"/>
                        </a:solidFill>
                      </a:endParaRPr>
                    </a:p>
                  </a:txBody>
                  <a:tcPr>
                    <a:solidFill>
                      <a:schemeClr val="accent1"/>
                    </a:solidFill>
                  </a:tcPr>
                </a:tc>
                <a:tc vMerge="1">
                  <a:txBody>
                    <a:bodyPr/>
                    <a:lstStyle/>
                    <a:p>
                      <a:pPr algn="ctr"/>
                      <a:endParaRPr lang="en-US" b="0" dirty="0">
                        <a:solidFill>
                          <a:schemeClr val="tx1"/>
                        </a:solidFill>
                      </a:endParaRPr>
                    </a:p>
                  </a:txBody>
                  <a:tcPr>
                    <a:solidFill>
                      <a:schemeClr val="accent5">
                        <a:lumMod val="60000"/>
                        <a:lumOff val="40000"/>
                      </a:schemeClr>
                    </a:solidFill>
                  </a:tcPr>
                </a:tc>
                <a:extLst>
                  <a:ext uri="{0D108BD9-81ED-4DB2-BD59-A6C34878D82A}">
                    <a16:rowId xmlns="" xmlns:a16="http://schemas.microsoft.com/office/drawing/2014/main" val="10002"/>
                  </a:ext>
                </a:extLst>
              </a:tr>
              <a:tr h="685101">
                <a:tc vMerge="1">
                  <a:txBody>
                    <a:bodyPr/>
                    <a:lstStyle/>
                    <a:p>
                      <a:pPr algn="ctr"/>
                      <a:endParaRPr lang="en-US" dirty="0">
                        <a:solidFill>
                          <a:schemeClr val="tx1"/>
                        </a:solidFill>
                      </a:endParaRPr>
                    </a:p>
                  </a:txBody>
                  <a:tcPr>
                    <a:solidFill>
                      <a:schemeClr val="accent5">
                        <a:lumMod val="60000"/>
                        <a:lumOff val="40000"/>
                      </a:schemeClr>
                    </a:solidFill>
                  </a:tcPr>
                </a:tc>
                <a:tc>
                  <a:txBody>
                    <a:bodyPr/>
                    <a:lstStyle/>
                    <a:p>
                      <a:pPr algn="l"/>
                      <a:r>
                        <a:rPr lang="en-US" sz="1400" b="0" dirty="0" smtClean="0">
                          <a:solidFill>
                            <a:schemeClr val="tx1"/>
                          </a:solidFill>
                        </a:rPr>
                        <a:t>Parent Involvement</a:t>
                      </a:r>
                      <a:endParaRPr lang="en-US" sz="1400" b="0" dirty="0">
                        <a:solidFill>
                          <a:schemeClr val="tx1"/>
                        </a:solidFill>
                      </a:endParaRP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$18,857</a:t>
                      </a:r>
                      <a:endParaRPr lang="en-US" b="0" dirty="0">
                        <a:solidFill>
                          <a:schemeClr val="tx1"/>
                        </a:solidFill>
                      </a:endParaRPr>
                    </a:p>
                  </a:txBody>
                  <a:tcPr>
                    <a:solidFill>
                      <a:schemeClr val="accent1"/>
                    </a:solidFill>
                  </a:tcPr>
                </a:tc>
                <a:tc vMerge="1">
                  <a:txBody>
                    <a:bodyPr/>
                    <a:lstStyle/>
                    <a:p>
                      <a:pPr algn="ctr"/>
                      <a:endParaRPr lang="en-US" b="0" dirty="0">
                        <a:solidFill>
                          <a:schemeClr val="tx1"/>
                        </a:solidFill>
                      </a:endParaRPr>
                    </a:p>
                  </a:txBody>
                  <a:tcPr>
                    <a:solidFill>
                      <a:schemeClr val="accent5">
                        <a:lumMod val="60000"/>
                        <a:lumOff val="40000"/>
                      </a:schemeClr>
                    </a:solidFill>
                  </a:tcPr>
                </a:tc>
                <a:extLst>
                  <a:ext uri="{0D108BD9-81ED-4DB2-BD59-A6C34878D82A}">
                    <a16:rowId xmlns="" xmlns:a16="http://schemas.microsoft.com/office/drawing/2014/main" val="10003"/>
                  </a:ext>
                </a:extLst>
              </a:tr>
              <a:tr h="391487">
                <a:tc>
                  <a:txBody>
                    <a:bodyPr/>
                    <a:lstStyle/>
                    <a:p>
                      <a:pPr algn="ctr"/>
                      <a:r>
                        <a:rPr lang="en-US" b="1" dirty="0" smtClean="0">
                          <a:solidFill>
                            <a:schemeClr val="tx1"/>
                          </a:solidFill>
                        </a:rPr>
                        <a:t>Title</a:t>
                      </a:r>
                      <a:r>
                        <a:rPr lang="en-US" b="1" baseline="0" dirty="0" smtClean="0">
                          <a:solidFill>
                            <a:schemeClr val="tx1"/>
                          </a:solidFill>
                        </a:rPr>
                        <a:t> IC</a:t>
                      </a:r>
                      <a:endParaRPr lang="en-US" b="1" dirty="0">
                        <a:solidFill>
                          <a:schemeClr val="tx1"/>
                        </a:solidFill>
                      </a:endParaRPr>
                    </a:p>
                  </a:txBody>
                  <a:tcPr>
                    <a:solidFill>
                      <a:schemeClr val="accent5">
                        <a:lumMod val="60000"/>
                        <a:lumOff val="40000"/>
                      </a:schemeClr>
                    </a:solidFill>
                  </a:tcPr>
                </a:tc>
                <a:tc gridSpan="3">
                  <a:txBody>
                    <a:bodyPr/>
                    <a:lstStyle/>
                    <a:p>
                      <a:pPr algn="ctr"/>
                      <a:r>
                        <a:rPr lang="en-US" b="0" dirty="0" smtClean="0">
                          <a:solidFill>
                            <a:schemeClr val="tx1"/>
                          </a:solidFill>
                        </a:rPr>
                        <a:t>$243,867</a:t>
                      </a:r>
                      <a:endParaRPr lang="en-US" b="0" dirty="0">
                        <a:solidFill>
                          <a:schemeClr val="tx1"/>
                        </a:solidFill>
                      </a:endParaRPr>
                    </a:p>
                  </a:txBody>
                  <a:tcPr>
                    <a:solidFill>
                      <a:schemeClr val="accent5">
                        <a:lumMod val="60000"/>
                        <a:lumOff val="40000"/>
                      </a:schemeClr>
                    </a:solidFill>
                  </a:tcPr>
                </a:tc>
                <a:tc hMerge="1">
                  <a:txBody>
                    <a:bodyPr/>
                    <a:lstStyle/>
                    <a:p>
                      <a:pPr algn="ctr"/>
                      <a:endParaRPr lang="en-US" b="0" dirty="0">
                        <a:solidFill>
                          <a:schemeClr val="tx1"/>
                        </a:solidFill>
                      </a:endParaRPr>
                    </a:p>
                  </a:txBody>
                  <a:tcPr>
                    <a:solidFill>
                      <a:schemeClr val="accent5">
                        <a:lumMod val="60000"/>
                        <a:lumOff val="40000"/>
                      </a:schemeClr>
                    </a:solidFill>
                  </a:tcPr>
                </a:tc>
                <a:tc hMerge="1">
                  <a:txBody>
                    <a:bodyPr/>
                    <a:lstStyle/>
                    <a:p>
                      <a:pPr algn="ctr"/>
                      <a:endParaRPr lang="en-US" b="0" dirty="0">
                        <a:solidFill>
                          <a:schemeClr val="tx1"/>
                        </a:solidFill>
                      </a:endParaRPr>
                    </a:p>
                  </a:txBody>
                  <a:tcPr>
                    <a:solidFill>
                      <a:schemeClr val="accent5">
                        <a:lumMod val="60000"/>
                        <a:lumOff val="40000"/>
                      </a:schemeClr>
                    </a:solidFill>
                  </a:tcPr>
                </a:tc>
                <a:extLst>
                  <a:ext uri="{0D108BD9-81ED-4DB2-BD59-A6C34878D82A}">
                    <a16:rowId xmlns="" xmlns:a16="http://schemas.microsoft.com/office/drawing/2014/main" val="10004"/>
                  </a:ext>
                </a:extLst>
              </a:tr>
              <a:tr h="391487">
                <a:tc>
                  <a:txBody>
                    <a:bodyPr/>
                    <a:lstStyle/>
                    <a:p>
                      <a:pPr marL="0" algn="ctr" defTabSz="457200" rtl="0" eaLnBrk="1" latinLnBrk="0" hangingPunct="1"/>
                      <a:r>
                        <a:rPr lang="en-US" sz="1800" b="1" kern="1200" dirty="0" smtClean="0">
                          <a:solidFill>
                            <a:schemeClr val="tx1"/>
                          </a:solidFill>
                          <a:latin typeface="+mn-lt"/>
                          <a:ea typeface="+mn-ea"/>
                          <a:cs typeface="+mn-cs"/>
                        </a:rPr>
                        <a:t>Title IIA</a:t>
                      </a:r>
                    </a:p>
                  </a:txBody>
                  <a:tcPr>
                    <a:solidFill>
                      <a:schemeClr val="accent1"/>
                    </a:solidFill>
                  </a:tcPr>
                </a:tc>
                <a:tc gridSpan="3">
                  <a:txBody>
                    <a:bodyPr/>
                    <a:lstStyle/>
                    <a:p>
                      <a:pPr algn="ctr"/>
                      <a:r>
                        <a:rPr lang="en-US" dirty="0" smtClean="0"/>
                        <a:t>$793,929</a:t>
                      </a:r>
                    </a:p>
                  </a:txBody>
                  <a:tcPr>
                    <a:solidFill>
                      <a:schemeClr val="accent1"/>
                    </a:solidFill>
                  </a:tcPr>
                </a:tc>
                <a:tc hMerge="1">
                  <a:txBody>
                    <a:bodyPr/>
                    <a:lstStyle/>
                    <a:p>
                      <a:pPr algn="ctr"/>
                      <a:endParaRPr lang="en-US" dirty="0" smtClean="0"/>
                    </a:p>
                  </a:txBody>
                  <a:tcPr>
                    <a:solidFill>
                      <a:schemeClr val="accent1"/>
                    </a:solidFill>
                  </a:tcPr>
                </a:tc>
                <a:tc hMerge="1">
                  <a:txBody>
                    <a:bodyPr/>
                    <a:lstStyle/>
                    <a:p>
                      <a:pPr algn="ctr"/>
                      <a:endParaRPr lang="en-US" dirty="0" smtClean="0"/>
                    </a:p>
                  </a:txBody>
                  <a:tcPr>
                    <a:solidFill>
                      <a:schemeClr val="accent1"/>
                    </a:solidFill>
                  </a:tcPr>
                </a:tc>
                <a:extLst>
                  <a:ext uri="{0D108BD9-81ED-4DB2-BD59-A6C34878D82A}">
                    <a16:rowId xmlns="" xmlns:a16="http://schemas.microsoft.com/office/drawing/2014/main" val="10005"/>
                  </a:ext>
                </a:extLst>
              </a:tr>
              <a:tr h="391487">
                <a:tc>
                  <a:txBody>
                    <a:bodyPr/>
                    <a:lstStyle/>
                    <a:p>
                      <a:pPr marL="0" algn="ctr" defTabSz="457200" rtl="0" eaLnBrk="1" latinLnBrk="0" hangingPunct="1"/>
                      <a:r>
                        <a:rPr lang="en-US" sz="1800" b="1" kern="1200" dirty="0" smtClean="0">
                          <a:solidFill>
                            <a:schemeClr val="tx1"/>
                          </a:solidFill>
                          <a:latin typeface="+mn-lt"/>
                          <a:ea typeface="+mn-ea"/>
                          <a:cs typeface="+mn-cs"/>
                        </a:rPr>
                        <a:t>Title IIIA</a:t>
                      </a:r>
                      <a:endParaRPr lang="en-US" sz="1800" b="1" kern="1200" dirty="0">
                        <a:solidFill>
                          <a:schemeClr val="tx1"/>
                        </a:solidFill>
                        <a:latin typeface="+mn-lt"/>
                        <a:ea typeface="+mn-ea"/>
                        <a:cs typeface="+mn-cs"/>
                      </a:endParaRPr>
                    </a:p>
                  </a:txBody>
                  <a:tcPr>
                    <a:solidFill>
                      <a:schemeClr val="accent5">
                        <a:lumMod val="60000"/>
                        <a:lumOff val="40000"/>
                      </a:schemeClr>
                    </a:solidFill>
                  </a:tcPr>
                </a:tc>
                <a:tc gridSpan="3">
                  <a:txBody>
                    <a:bodyPr/>
                    <a:lstStyle/>
                    <a:p>
                      <a:pPr algn="ctr"/>
                      <a:r>
                        <a:rPr lang="en-US" dirty="0" smtClean="0"/>
                        <a:t>$20,141</a:t>
                      </a:r>
                      <a:endParaRPr lang="en-US" dirty="0"/>
                    </a:p>
                  </a:txBody>
                  <a:tcPr>
                    <a:solidFill>
                      <a:schemeClr val="accent5">
                        <a:lumMod val="60000"/>
                        <a:lumOff val="40000"/>
                      </a:schemeClr>
                    </a:solidFill>
                  </a:tcPr>
                </a:tc>
                <a:tc hMerge="1">
                  <a:txBody>
                    <a:bodyPr/>
                    <a:lstStyle/>
                    <a:p>
                      <a:pPr algn="ctr"/>
                      <a:endParaRPr lang="en-US" dirty="0"/>
                    </a:p>
                  </a:txBody>
                  <a:tcPr>
                    <a:solidFill>
                      <a:schemeClr val="accent5">
                        <a:lumMod val="60000"/>
                        <a:lumOff val="40000"/>
                      </a:schemeClr>
                    </a:solidFill>
                  </a:tcPr>
                </a:tc>
                <a:tc hMerge="1">
                  <a:txBody>
                    <a:bodyPr/>
                    <a:lstStyle/>
                    <a:p>
                      <a:pPr algn="ctr"/>
                      <a:endParaRPr lang="en-US" dirty="0"/>
                    </a:p>
                  </a:txBody>
                  <a:tcPr>
                    <a:solidFill>
                      <a:schemeClr val="accent5">
                        <a:lumMod val="60000"/>
                        <a:lumOff val="40000"/>
                      </a:schemeClr>
                    </a:solidFill>
                  </a:tcPr>
                </a:tc>
                <a:extLst>
                  <a:ext uri="{0D108BD9-81ED-4DB2-BD59-A6C34878D82A}">
                    <a16:rowId xmlns="" xmlns:a16="http://schemas.microsoft.com/office/drawing/2014/main" val="10006"/>
                  </a:ext>
                </a:extLst>
              </a:tr>
              <a:tr h="391487">
                <a:tc>
                  <a:txBody>
                    <a:bodyPr/>
                    <a:lstStyle/>
                    <a:p>
                      <a:pPr marL="0" algn="ctr" defTabSz="457200" rtl="0" eaLnBrk="1" latinLnBrk="0" hangingPunct="1"/>
                      <a:r>
                        <a:rPr lang="en-US" sz="1800" b="1" kern="1200" dirty="0" smtClean="0">
                          <a:solidFill>
                            <a:schemeClr val="tx1"/>
                          </a:solidFill>
                          <a:latin typeface="+mn-lt"/>
                          <a:ea typeface="+mn-ea"/>
                          <a:cs typeface="+mn-cs"/>
                        </a:rPr>
                        <a:t>Title ID</a:t>
                      </a:r>
                      <a:endParaRPr lang="en-US" sz="1800" b="1" kern="1200" dirty="0">
                        <a:solidFill>
                          <a:schemeClr val="tx1"/>
                        </a:solidFill>
                        <a:latin typeface="+mn-lt"/>
                        <a:ea typeface="+mn-ea"/>
                        <a:cs typeface="+mn-cs"/>
                      </a:endParaRPr>
                    </a:p>
                  </a:txBody>
                  <a:tcPr>
                    <a:solidFill>
                      <a:schemeClr val="accent1"/>
                    </a:solidFill>
                  </a:tcPr>
                </a:tc>
                <a:tc gridSpan="3">
                  <a:txBody>
                    <a:bodyPr/>
                    <a:lstStyle/>
                    <a:p>
                      <a:pPr algn="ctr"/>
                      <a:r>
                        <a:rPr lang="en-US" dirty="0" smtClean="0"/>
                        <a:t>$10,753</a:t>
                      </a:r>
                      <a:endParaRPr lang="en-US" dirty="0"/>
                    </a:p>
                  </a:txBody>
                  <a:tcPr>
                    <a:solidFill>
                      <a:schemeClr val="accent1"/>
                    </a:solidFill>
                  </a:tcPr>
                </a:tc>
                <a:tc hMerge="1">
                  <a:txBody>
                    <a:bodyPr/>
                    <a:lstStyle/>
                    <a:p>
                      <a:pPr algn="ctr"/>
                      <a:endParaRPr lang="en-US" dirty="0"/>
                    </a:p>
                  </a:txBody>
                  <a:tcPr>
                    <a:solidFill>
                      <a:schemeClr val="accent1"/>
                    </a:solidFill>
                  </a:tcPr>
                </a:tc>
                <a:tc hMerge="1">
                  <a:txBody>
                    <a:bodyPr/>
                    <a:lstStyle/>
                    <a:p>
                      <a:pPr algn="ctr"/>
                      <a:endParaRPr lang="en-US" dirty="0"/>
                    </a:p>
                  </a:txBody>
                  <a:tcPr>
                    <a:solidFill>
                      <a:schemeClr val="accent1"/>
                    </a:solidFill>
                  </a:tcPr>
                </a:tc>
                <a:extLst>
                  <a:ext uri="{0D108BD9-81ED-4DB2-BD59-A6C34878D82A}">
                    <a16:rowId xmlns="" xmlns:a16="http://schemas.microsoft.com/office/drawing/2014/main" val="10007"/>
                  </a:ext>
                </a:extLst>
              </a:tr>
              <a:tr h="391487">
                <a:tc>
                  <a:txBody>
                    <a:bodyPr/>
                    <a:lstStyle/>
                    <a:p>
                      <a:pPr marL="0" algn="ctr" defTabSz="457200" rtl="0" eaLnBrk="1" latinLnBrk="0" hangingPunct="1"/>
                      <a:r>
                        <a:rPr lang="en-US" sz="1800" b="1" kern="1200" dirty="0" smtClean="0">
                          <a:solidFill>
                            <a:schemeClr val="tx1"/>
                          </a:solidFill>
                          <a:latin typeface="+mn-lt"/>
                          <a:ea typeface="+mn-ea"/>
                          <a:cs typeface="+mn-cs"/>
                        </a:rPr>
                        <a:t>Title VI</a:t>
                      </a:r>
                      <a:endParaRPr lang="en-US" sz="1800" b="1" kern="1200" dirty="0">
                        <a:solidFill>
                          <a:schemeClr val="tx1"/>
                        </a:solidFill>
                        <a:latin typeface="+mn-lt"/>
                        <a:ea typeface="+mn-ea"/>
                        <a:cs typeface="+mn-cs"/>
                      </a:endParaRPr>
                    </a:p>
                  </a:txBody>
                  <a:tcPr>
                    <a:solidFill>
                      <a:schemeClr val="accent5">
                        <a:lumMod val="60000"/>
                        <a:lumOff val="40000"/>
                      </a:schemeClr>
                    </a:solidFill>
                  </a:tcPr>
                </a:tc>
                <a:tc gridSpan="3">
                  <a:txBody>
                    <a:bodyPr/>
                    <a:lstStyle/>
                    <a:p>
                      <a:pPr algn="ctr"/>
                      <a:r>
                        <a:rPr lang="en-US" dirty="0" smtClean="0"/>
                        <a:t>$472,897</a:t>
                      </a:r>
                      <a:endParaRPr lang="en-US" dirty="0"/>
                    </a:p>
                  </a:txBody>
                  <a:tcPr>
                    <a:solidFill>
                      <a:schemeClr val="accent5">
                        <a:lumMod val="60000"/>
                        <a:lumOff val="40000"/>
                      </a:schemeClr>
                    </a:solidFill>
                  </a:tcPr>
                </a:tc>
                <a:tc hMerge="1">
                  <a:txBody>
                    <a:bodyPr/>
                    <a:lstStyle/>
                    <a:p>
                      <a:pPr algn="ctr"/>
                      <a:endParaRPr lang="en-US" dirty="0"/>
                    </a:p>
                  </a:txBody>
                  <a:tcPr>
                    <a:solidFill>
                      <a:schemeClr val="accent5">
                        <a:lumMod val="60000"/>
                        <a:lumOff val="40000"/>
                      </a:schemeClr>
                    </a:solidFill>
                  </a:tcPr>
                </a:tc>
                <a:tc hMerge="1">
                  <a:txBody>
                    <a:bodyPr/>
                    <a:lstStyle/>
                    <a:p>
                      <a:pPr algn="ctr"/>
                      <a:endParaRPr lang="en-US" dirty="0"/>
                    </a:p>
                  </a:txBody>
                  <a:tcPr>
                    <a:solidFill>
                      <a:schemeClr val="accent5">
                        <a:lumMod val="60000"/>
                        <a:lumOff val="40000"/>
                      </a:schemeClr>
                    </a:solidFill>
                  </a:tcPr>
                </a:tc>
                <a:extLst>
                  <a:ext uri="{0D108BD9-81ED-4DB2-BD59-A6C34878D82A}">
                    <a16:rowId xmlns="" xmlns:a16="http://schemas.microsoft.com/office/drawing/2014/main" val="10008"/>
                  </a:ext>
                </a:extLst>
              </a:tr>
              <a:tr h="68510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McKinney Vento</a:t>
                      </a:r>
                    </a:p>
                  </a:txBody>
                  <a:tcPr>
                    <a:solidFill>
                      <a:schemeClr val="accent1"/>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$15,000</a:t>
                      </a:r>
                    </a:p>
                  </a:txBody>
                  <a:tcPr>
                    <a:solidFill>
                      <a:schemeClr val="accent1"/>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accent1"/>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accent1"/>
                    </a:solidFill>
                  </a:tcPr>
                </a:tc>
                <a:extLst>
                  <a:ext uri="{0D108BD9-81ED-4DB2-BD59-A6C34878D82A}">
                    <a16:rowId xmlns="" xmlns:a16="http://schemas.microsoft.com/office/drawing/2014/main" val="10009"/>
                  </a:ext>
                </a:extLst>
              </a:tr>
            </a:tbl>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0060" y="4038600"/>
            <a:ext cx="1346200" cy="1340217"/>
          </a:xfrm>
          <a:prstGeom prst="rect">
            <a:avLst/>
          </a:prstGeom>
        </p:spPr>
      </p:pic>
      <p:pic>
        <p:nvPicPr>
          <p:cNvPr id="5" name="tmpF9E6">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39.009"/>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156162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Fall Recruitment</a:t>
            </a:r>
            <a:endParaRPr lang="en-US" sz="3600" dirty="0"/>
          </a:p>
        </p:txBody>
      </p:sp>
      <p:sp>
        <p:nvSpPr>
          <p:cNvPr id="3" name="Content Placeholder 2"/>
          <p:cNvSpPr>
            <a:spLocks noGrp="1"/>
          </p:cNvSpPr>
          <p:nvPr>
            <p:ph sz="quarter" idx="1"/>
          </p:nvPr>
        </p:nvSpPr>
        <p:spPr>
          <a:xfrm>
            <a:off x="1176864" y="2667000"/>
            <a:ext cx="6798736" cy="2158065"/>
          </a:xfrm>
        </p:spPr>
        <p:txBody>
          <a:bodyPr/>
          <a:lstStyle/>
          <a:p>
            <a:pPr>
              <a:buNone/>
            </a:pPr>
            <a:r>
              <a:rPr lang="en-US" sz="3200" dirty="0"/>
              <a:t>S</a:t>
            </a:r>
            <a:r>
              <a:rPr lang="en-US" sz="3200" dirty="0" smtClean="0"/>
              <a:t>even recruiters interview each and every migrant family between August and November to determine eligibility.</a:t>
            </a:r>
            <a:endParaRPr lang="en-US" sz="3200" dirty="0"/>
          </a:p>
          <a:p>
            <a:pPr>
              <a:buNone/>
            </a:pPr>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 y="4572000"/>
            <a:ext cx="2857500" cy="1600200"/>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7000" y="819150"/>
            <a:ext cx="1640411" cy="1228725"/>
          </a:xfrm>
          <a:prstGeom prst="rect">
            <a:avLst/>
          </a:prstGeom>
        </p:spPr>
      </p:pic>
      <p:sp>
        <p:nvSpPr>
          <p:cNvPr id="5" name="Slide Number Placeholder 4"/>
          <p:cNvSpPr>
            <a:spLocks noGrp="1"/>
          </p:cNvSpPr>
          <p:nvPr>
            <p:ph type="sldNum" sz="quarter" idx="12"/>
          </p:nvPr>
        </p:nvSpPr>
        <p:spPr>
          <a:xfrm>
            <a:off x="7919656" y="6032500"/>
            <a:ext cx="395510" cy="279400"/>
          </a:xfrm>
          <a:solidFill>
            <a:srgbClr val="DFFAFD"/>
          </a:solidFill>
          <a:ln>
            <a:solidFill>
              <a:schemeClr val="tx1"/>
            </a:solidFill>
          </a:ln>
        </p:spPr>
        <p:txBody>
          <a:bodyPr/>
          <a:lstStyle/>
          <a:p>
            <a:pPr algn="ctr"/>
            <a:fld id="{6E96AF0D-D356-437A-BB16-2415A9938689}" type="slidenum">
              <a:rPr lang="en-US" smtClean="0"/>
              <a:pPr algn="ctr"/>
              <a:t>4</a:t>
            </a:fld>
            <a:endParaRPr lang="en-US"/>
          </a:p>
        </p:txBody>
      </p:sp>
      <p:pic>
        <p:nvPicPr>
          <p:cNvPr id="7" name="tmpF8A0">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47.6598"/>
                </p14:media>
              </p:ext>
            </p:extLst>
          </p:nvPr>
        </p:nvPicPr>
        <p:blipFill>
          <a:blip r:embed="rId11"/>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331666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162098"/>
            <a:ext cx="8503920" cy="6571211"/>
          </a:xfrm>
          <a:prstGeom prst="rect">
            <a:avLst/>
          </a:prstGeom>
        </p:spPr>
      </p:pic>
      <p:sp>
        <p:nvSpPr>
          <p:cNvPr id="2" name="Slide Number Placeholder 1"/>
          <p:cNvSpPr>
            <a:spLocks noGrp="1"/>
          </p:cNvSpPr>
          <p:nvPr>
            <p:ph type="sldNum" sz="quarter" idx="12"/>
          </p:nvPr>
        </p:nvSpPr>
        <p:spPr/>
        <p:txBody>
          <a:bodyPr/>
          <a:lstStyle/>
          <a:p>
            <a:fld id="{6E96AF0D-D356-437A-BB16-2415A9938689}" type="slidenum">
              <a:rPr lang="en-US" smtClean="0"/>
              <a:t>5</a:t>
            </a:fld>
            <a:endParaRPr lang="en-US"/>
          </a:p>
        </p:txBody>
      </p:sp>
      <p:pic>
        <p:nvPicPr>
          <p:cNvPr id="3" name="tmp97DC">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41.5215"/>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4436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definition of a </a:t>
            </a:r>
            <a:br>
              <a:rPr lang="en-US" dirty="0" smtClean="0"/>
            </a:br>
            <a:r>
              <a:rPr lang="en-US" dirty="0" smtClean="0"/>
              <a:t>“migrant student”</a:t>
            </a:r>
            <a:endParaRPr lang="en-US" dirty="0"/>
          </a:p>
        </p:txBody>
      </p:sp>
      <p:sp>
        <p:nvSpPr>
          <p:cNvPr id="5" name="Content Placeholder 4"/>
          <p:cNvSpPr>
            <a:spLocks noGrp="1"/>
          </p:cNvSpPr>
          <p:nvPr>
            <p:ph idx="1"/>
          </p:nvPr>
        </p:nvSpPr>
        <p:spPr>
          <a:xfrm>
            <a:off x="715432" y="2077282"/>
            <a:ext cx="6798736" cy="3444997"/>
          </a:xfrm>
        </p:spPr>
        <p:txBody>
          <a:bodyPr>
            <a:normAutofit fontScale="70000" lnSpcReduction="20000"/>
          </a:bodyPr>
          <a:lstStyle/>
          <a:p>
            <a:pPr marL="0" indent="0">
              <a:buNone/>
            </a:pPr>
            <a:endParaRPr lang="en-US" dirty="0"/>
          </a:p>
          <a:p>
            <a:r>
              <a:rPr lang="en-US" dirty="0" smtClean="0"/>
              <a:t>A child from birth to the age of 20 (22 with an IEP) provided that the student has not graduated.</a:t>
            </a:r>
          </a:p>
          <a:p>
            <a:r>
              <a:rPr lang="en-US" dirty="0" smtClean="0"/>
              <a:t>The student made a qualifying move due to economic necessity that either crossed school district boundaries or was more than 20 miles each way from the student’s residence Move must be across district boundaries (or more than 20 miles within a school district)</a:t>
            </a:r>
          </a:p>
          <a:p>
            <a:r>
              <a:rPr lang="en-US" dirty="0" smtClean="0"/>
              <a:t>Moves can be made with a parent, guardian, or if a child is over the age of 14 on their own</a:t>
            </a:r>
          </a:p>
          <a:p>
            <a:r>
              <a:rPr lang="en-US" dirty="0" smtClean="0"/>
              <a:t>Purpose of move was to obtain or seek work that is seasonal or temporary in a fishing, logging, or agricultural activity.  Qualifying moves for logging or agriculture must cross district boundaries.  Logging has to occur with a company.</a:t>
            </a:r>
          </a:p>
          <a:p>
            <a:endParaRPr lang="en-US" dirty="0"/>
          </a:p>
          <a:p>
            <a:endParaRPr lang="en-US" dirty="0" smtClean="0"/>
          </a:p>
          <a:p>
            <a:endParaRPr lang="en-US" dirty="0"/>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693693">
            <a:off x="7095455" y="1472057"/>
            <a:ext cx="1578831" cy="862125"/>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9000" y="5290949"/>
            <a:ext cx="1371600" cy="1027376"/>
          </a:xfrm>
          <a:prstGeom prst="rect">
            <a:avLst/>
          </a:prstGeom>
        </p:spPr>
      </p:pic>
      <p:sp>
        <p:nvSpPr>
          <p:cNvPr id="3" name="Slide Number Placeholder 2"/>
          <p:cNvSpPr>
            <a:spLocks noGrp="1"/>
          </p:cNvSpPr>
          <p:nvPr>
            <p:ph type="sldNum" sz="quarter" idx="12"/>
          </p:nvPr>
        </p:nvSpPr>
        <p:spPr>
          <a:xfrm>
            <a:off x="7945120" y="6054165"/>
            <a:ext cx="395510" cy="279400"/>
          </a:xfrm>
          <a:solidFill>
            <a:srgbClr val="DFFAFD"/>
          </a:solidFill>
          <a:ln>
            <a:solidFill>
              <a:schemeClr val="tx1"/>
            </a:solidFill>
          </a:ln>
        </p:spPr>
        <p:txBody>
          <a:bodyPr/>
          <a:lstStyle/>
          <a:p>
            <a:pPr algn="ctr"/>
            <a:fld id="{6E96AF0D-D356-437A-BB16-2415A9938689}" type="slidenum">
              <a:rPr lang="en-US" smtClean="0"/>
              <a:pPr algn="ctr"/>
              <a:t>6</a:t>
            </a:fld>
            <a:endParaRPr lang="en-US" dirty="0"/>
          </a:p>
        </p:txBody>
      </p:sp>
      <p:pic>
        <p:nvPicPr>
          <p:cNvPr id="4" name="tmp1852">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23.3242"/>
                </p14:media>
              </p:ext>
            </p:extLst>
          </p:nvPr>
        </p:nvPicPr>
        <p:blipFill>
          <a:blip r:embed="rId11"/>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2455992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607" y="2253864"/>
            <a:ext cx="7590993" cy="2554545"/>
          </a:xfrm>
          <a:prstGeom prst="rect">
            <a:avLst/>
          </a:prstGeom>
          <a:noFill/>
        </p:spPr>
        <p:txBody>
          <a:bodyPr wrap="square" rtlCol="0">
            <a:spAutoFit/>
          </a:bodyPr>
          <a:lstStyle/>
          <a:p>
            <a:pPr algn="ctr"/>
            <a:r>
              <a:rPr lang="en-US" sz="3200" dirty="0" smtClean="0"/>
              <a:t>KPBSD has migrant students in nearly every school in the district, however the largest concentrations of migrant students are at </a:t>
            </a:r>
            <a:r>
              <a:rPr lang="en-US" sz="3200" dirty="0" err="1" smtClean="0"/>
              <a:t>Voznesenka</a:t>
            </a:r>
            <a:r>
              <a:rPr lang="en-US" sz="3200" dirty="0" smtClean="0"/>
              <a:t>, </a:t>
            </a:r>
            <a:r>
              <a:rPr lang="en-US" sz="3200" dirty="0" err="1" smtClean="0"/>
              <a:t>Razdolna</a:t>
            </a:r>
            <a:r>
              <a:rPr lang="en-US" sz="3200" dirty="0" smtClean="0"/>
              <a:t>, </a:t>
            </a:r>
            <a:r>
              <a:rPr lang="en-US" sz="3200" dirty="0" err="1" smtClean="0"/>
              <a:t>Kachemak</a:t>
            </a:r>
            <a:r>
              <a:rPr lang="en-US" sz="3200" dirty="0" smtClean="0"/>
              <a:t> </a:t>
            </a:r>
            <a:r>
              <a:rPr lang="en-US" sz="3200" dirty="0" err="1" smtClean="0"/>
              <a:t>Selo</a:t>
            </a:r>
            <a:r>
              <a:rPr lang="en-US" sz="3200" dirty="0" smtClean="0"/>
              <a:t> and </a:t>
            </a:r>
            <a:r>
              <a:rPr lang="en-US" sz="3200" dirty="0" err="1" smtClean="0"/>
              <a:t>Nikolaevsk</a:t>
            </a:r>
            <a:r>
              <a:rPr lang="en-US" sz="3200" dirty="0" smtClean="0"/>
              <a:t>.</a:t>
            </a:r>
            <a:endParaRPr lang="en-US" sz="3200" dirty="0"/>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0" y="665706"/>
            <a:ext cx="1739395" cy="1304546"/>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095" y="4774162"/>
            <a:ext cx="4013705" cy="1075393"/>
          </a:xfrm>
          <a:prstGeom prst="rect">
            <a:avLst/>
          </a:prstGeom>
        </p:spPr>
      </p:pic>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b="10886"/>
          <a:stretch/>
        </p:blipFill>
        <p:spPr>
          <a:xfrm>
            <a:off x="3784442" y="928664"/>
            <a:ext cx="4148064" cy="778631"/>
          </a:xfrm>
          <a:prstGeom prst="rect">
            <a:avLst/>
          </a:prstGeom>
        </p:spPr>
      </p:pic>
      <p:sp>
        <p:nvSpPr>
          <p:cNvPr id="6" name="Slide Number Placeholder 5"/>
          <p:cNvSpPr>
            <a:spLocks noGrp="1"/>
          </p:cNvSpPr>
          <p:nvPr>
            <p:ph type="sldNum" sz="quarter" idx="12"/>
          </p:nvPr>
        </p:nvSpPr>
        <p:spPr>
          <a:xfrm>
            <a:off x="7924800" y="6019800"/>
            <a:ext cx="395510" cy="279400"/>
          </a:xfrm>
          <a:solidFill>
            <a:srgbClr val="DFFAFD"/>
          </a:solidFill>
          <a:ln>
            <a:solidFill>
              <a:schemeClr val="tx1"/>
            </a:solidFill>
          </a:ln>
        </p:spPr>
        <p:txBody>
          <a:bodyPr/>
          <a:lstStyle/>
          <a:p>
            <a:pPr algn="ctr"/>
            <a:fld id="{6E96AF0D-D356-437A-BB16-2415A9938689}" type="slidenum">
              <a:rPr lang="en-US" smtClean="0"/>
              <a:pPr algn="ctr"/>
              <a:t>7</a:t>
            </a:fld>
            <a:endParaRPr lang="en-US" dirty="0"/>
          </a:p>
        </p:txBody>
      </p:sp>
      <p:pic>
        <p:nvPicPr>
          <p:cNvPr id="8" name="Picture 7"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72200" y="4369838"/>
            <a:ext cx="1242615" cy="1649962"/>
          </a:xfrm>
          <a:prstGeom prst="rect">
            <a:avLst/>
          </a:prstGeom>
          <a:ln>
            <a:solidFill>
              <a:schemeClr val="tx1"/>
            </a:solidFill>
          </a:ln>
        </p:spPr>
      </p:pic>
      <p:pic>
        <p:nvPicPr>
          <p:cNvPr id="7" name="tmpB666">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36.3265"/>
                </p14:media>
              </p:ext>
            </p:extLst>
          </p:nvPr>
        </p:nvPicPr>
        <p:blipFill>
          <a:blip r:embed="rId13"/>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1615421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solidFill>
            <a:srgbClr val="DFFAFD"/>
          </a:solidFill>
          <a:ln>
            <a:solidFill>
              <a:schemeClr val="tx1"/>
            </a:solidFill>
          </a:ln>
        </p:spPr>
        <p:txBody>
          <a:bodyPr/>
          <a:lstStyle/>
          <a:p>
            <a:pPr algn="ctr"/>
            <a:fld id="{6E96AF0D-D356-437A-BB16-2415A9938689}" type="slidenum">
              <a:rPr lang="en-US" smtClean="0"/>
              <a:pPr algn="ctr"/>
              <a:t>8</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118044517"/>
              </p:ext>
            </p:extLst>
          </p:nvPr>
        </p:nvGraphicFramePr>
        <p:xfrm>
          <a:off x="2514600" y="813745"/>
          <a:ext cx="4084638" cy="5286488"/>
        </p:xfrm>
        <a:graphic>
          <a:graphicData uri="http://schemas.openxmlformats.org/presentationml/2006/ole">
            <mc:AlternateContent xmlns:mc="http://schemas.openxmlformats.org/markup-compatibility/2006">
              <mc:Choice xmlns:v="urn:schemas-microsoft-com:vml" Requires="v">
                <p:oleObj spid="_x0000_s3111" name="Acrobat Document" r:id="rId10" imgW="5829261" imgH="7543646" progId="Acrobat.Document.11">
                  <p:embed/>
                </p:oleObj>
              </mc:Choice>
              <mc:Fallback>
                <p:oleObj name="Acrobat Document" r:id="rId10" imgW="5829261" imgH="7543646" progId="Acrobat.Document.11">
                  <p:embed/>
                  <p:pic>
                    <p:nvPicPr>
                      <p:cNvPr id="0" name=""/>
                      <p:cNvPicPr/>
                      <p:nvPr/>
                    </p:nvPicPr>
                    <p:blipFill>
                      <a:blip r:embed="rId11"/>
                      <a:stretch>
                        <a:fillRect/>
                      </a:stretch>
                    </p:blipFill>
                    <p:spPr>
                      <a:xfrm>
                        <a:off x="2514600" y="813745"/>
                        <a:ext cx="4084638" cy="5286488"/>
                      </a:xfrm>
                      <a:prstGeom prst="rect">
                        <a:avLst/>
                      </a:prstGeom>
                    </p:spPr>
                  </p:pic>
                </p:oleObj>
              </mc:Fallback>
            </mc:AlternateContent>
          </a:graphicData>
        </a:graphic>
      </p:graphicFrame>
      <p:pic>
        <p:nvPicPr>
          <p:cNvPr id="4" name="tmpD405">
            <a:hlinkClick r:id="" action="ppaction://media"/>
          </p:cNvPr>
          <p:cNvPicPr>
            <a:picLocks noChangeAspect="1"/>
          </p:cNvPicPr>
          <p:nvPr>
            <a:videoFile r:link="rId4"/>
            <p:custDataLst>
              <p:custData r:id="rId5"/>
              <p:tags r:id="rId6"/>
            </p:custDataLst>
            <p:extLst>
              <p:ext uri="{DAA4B4D4-6D71-4841-9C94-3DE7FCFB9230}">
                <p14:media xmlns:p14="http://schemas.microsoft.com/office/powerpoint/2010/main" r:embed="rId7">
                  <p14:trim end="70.3832"/>
                </p14:media>
              </p:ext>
            </p:extLst>
          </p:nvPr>
        </p:nvPicPr>
        <p:blipFill>
          <a:blip r:embed="rId12"/>
          <a:stretch>
            <a:fillRect/>
          </a:stretch>
        </p:blipFill>
        <p:spPr>
          <a:xfrm>
            <a:off x="8813800" y="101600"/>
            <a:ext cx="228600" cy="228600"/>
          </a:xfrm>
          <a:prstGeom prst="rect">
            <a:avLst/>
          </a:prstGeom>
        </p:spPr>
      </p:pic>
    </p:spTree>
    <p:custDataLst>
      <p:custData r:id="rId2"/>
      <p:tags r:id="rId3"/>
    </p:custDataLst>
    <p:extLst>
      <p:ext uri="{BB962C8B-B14F-4D97-AF65-F5344CB8AC3E}">
        <p14:creationId xmlns:p14="http://schemas.microsoft.com/office/powerpoint/2010/main" val="418493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824" y="166946"/>
            <a:ext cx="8412480" cy="6500554"/>
          </a:xfrm>
          <a:prstGeom prst="rect">
            <a:avLst/>
          </a:prstGeom>
        </p:spPr>
      </p:pic>
      <p:sp>
        <p:nvSpPr>
          <p:cNvPr id="2" name="Slide Number Placeholder 1"/>
          <p:cNvSpPr>
            <a:spLocks noGrp="1"/>
          </p:cNvSpPr>
          <p:nvPr>
            <p:ph type="sldNum" sz="quarter" idx="12"/>
          </p:nvPr>
        </p:nvSpPr>
        <p:spPr>
          <a:xfrm>
            <a:off x="8587549" y="6578600"/>
            <a:ext cx="395510" cy="279400"/>
          </a:xfrm>
          <a:solidFill>
            <a:srgbClr val="DFFAFD"/>
          </a:solidFill>
          <a:ln>
            <a:solidFill>
              <a:schemeClr val="tx1"/>
            </a:solidFill>
          </a:ln>
        </p:spPr>
        <p:txBody>
          <a:bodyPr/>
          <a:lstStyle/>
          <a:p>
            <a:pPr algn="ctr"/>
            <a:fld id="{6E96AF0D-D356-437A-BB16-2415A9938689}" type="slidenum">
              <a:rPr lang="en-US" smtClean="0"/>
              <a:pPr algn="ctr"/>
              <a:t>9</a:t>
            </a:fld>
            <a:endParaRPr lang="en-US" dirty="0"/>
          </a:p>
        </p:txBody>
      </p:sp>
      <p:pic>
        <p:nvPicPr>
          <p:cNvPr id="4" name="tmp19FE">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16.3469"/>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266563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290C4C8A-B64E-42A9-875D-551070DBEB1E}"/>
  <p:tag name="ATHENA.CUSTOMXMLCONTENT" val="&lt;?xml version=&quot;1.0&quot;?&gt;&lt;athena xmlns=&quot;http://schemas.microsoft.com/edu/athena&quot; version=&quot;0.1.3885.0&quot;&gt;&lt;timings duration=&quot;30350&quot;/&gt;&lt;/athena&gt;"/>
</p:tagLst>
</file>

<file path=ppt/tags/tag10.xml><?xml version="1.0" encoding="utf-8"?>
<p:tagLst xmlns:a="http://schemas.openxmlformats.org/drawingml/2006/main" xmlns:r="http://schemas.openxmlformats.org/officeDocument/2006/relationships" xmlns:p="http://schemas.openxmlformats.org/presentationml/2006/main">
  <p:tag name="ATHENA.CUSTOMXMLID" val="{0D1B8E06-4C01-4D42-819E-518513786993}"/>
  <p:tag name="ATHENA.CUSTOMXMLCONTENT" val="&lt;?xml version=&quot;1.0&quot;?&gt;&lt;athena xmlns=&quot;http://schemas.microsoft.com/edu/athena&quot; version=&quot;0.1.3885.0&quot;&gt;&lt;media streamable=&quot;true&quot; recordStart=&quot;0&quot; recordEnd=&quot;20949&quot; recordLength=&quot;20990&quot; audioOnly=&quot;true&quot;/&gt;&lt;/athena&gt;"/>
</p:tagLst>
</file>

<file path=ppt/tags/tag11.xml><?xml version="1.0" encoding="utf-8"?>
<p:tagLst xmlns:a="http://schemas.openxmlformats.org/drawingml/2006/main" xmlns:r="http://schemas.openxmlformats.org/officeDocument/2006/relationships" xmlns:p="http://schemas.openxmlformats.org/presentationml/2006/main">
  <p:tag name="ATHENA.CUSTOMXMLID" val="{A72388AC-F38E-4AB4-AAA1-A0E09638D846}"/>
  <p:tag name="ATHENA.CUSTOMXMLCONTENT" val="&lt;?xml version=&quot;1.0&quot;?&gt;&lt;athena xmlns=&quot;http://schemas.microsoft.com/edu/athena&quot; version=&quot;0.1.3885.0&quot;&gt;&lt;timings duration=&quot;29304&quot;/&gt;&lt;/athena&gt;"/>
</p:tagLst>
</file>

<file path=ppt/tags/tag12.xml><?xml version="1.0" encoding="utf-8"?>
<p:tagLst xmlns:a="http://schemas.openxmlformats.org/drawingml/2006/main" xmlns:r="http://schemas.openxmlformats.org/officeDocument/2006/relationships" xmlns:p="http://schemas.openxmlformats.org/presentationml/2006/main">
  <p:tag name="ATHENA.CUSTOMXMLID" val="{0D3BEDC2-DE61-44EF-8612-9A9242DA148F}"/>
  <p:tag name="ATHENA.CUSTOMXMLCONTENT" val="&lt;?xml version=&quot;1.0&quot;?&gt;&lt;athena xmlns=&quot;http://schemas.microsoft.com/edu/athena&quot; version=&quot;0.1.3885.0&quot;&gt;&lt;media streamable=&quot;true&quot; recordStart=&quot;0&quot; recordEnd=&quot;29304&quot; recordLength=&quot;29327&quot; audioOnly=&quot;true&quot;/&gt;&lt;/athena&gt;"/>
</p:tagLst>
</file>

<file path=ppt/tags/tag13.xml><?xml version="1.0" encoding="utf-8"?>
<p:tagLst xmlns:a="http://schemas.openxmlformats.org/drawingml/2006/main" xmlns:r="http://schemas.openxmlformats.org/officeDocument/2006/relationships" xmlns:p="http://schemas.openxmlformats.org/presentationml/2006/main">
  <p:tag name="ATHENA.CUSTOMXMLID" val="{6C4E063B-2CBF-471F-8D4D-A7BD1E8C9F3C}"/>
  <p:tag name="ATHENA.CUSTOMXMLCONTENT" val="&lt;?xml version=&quot;1.0&quot;?&gt;&lt;athena xmlns=&quot;http://schemas.microsoft.com/edu/athena&quot; version=&quot;0.1.3885.0&quot;&gt;&lt;timings duration=&quot;13640&quot;/&gt;&lt;/athena&gt;"/>
</p:tagLst>
</file>

<file path=ppt/tags/tag14.xml><?xml version="1.0" encoding="utf-8"?>
<p:tagLst xmlns:a="http://schemas.openxmlformats.org/drawingml/2006/main" xmlns:r="http://schemas.openxmlformats.org/officeDocument/2006/relationships" xmlns:p="http://schemas.openxmlformats.org/presentationml/2006/main">
  <p:tag name="ATHENA.CUSTOMXMLID" val="{68DC14F8-24F8-464A-BE41-09FFB08B0F4D}"/>
  <p:tag name="ATHENA.CUSTOMXMLCONTENT" val="&lt;?xml version=&quot;1.0&quot;?&gt;&lt;athena xmlns=&quot;http://schemas.microsoft.com/edu/athena&quot; version=&quot;0.1.3885.0&quot;&gt;&lt;media streamable=&quot;true&quot; recordStart=&quot;0&quot; recordEnd=&quot;13640&quot; recordLength=&quot;13676&quot; audioOnly=&quot;true&quot;/&gt;&lt;/athena&gt;"/>
</p:tagLst>
</file>

<file path=ppt/tags/tag15.xml><?xml version="1.0" encoding="utf-8"?>
<p:tagLst xmlns:a="http://schemas.openxmlformats.org/drawingml/2006/main" xmlns:r="http://schemas.openxmlformats.org/officeDocument/2006/relationships" xmlns:p="http://schemas.openxmlformats.org/presentationml/2006/main">
  <p:tag name="ATHENA.CUSTOMXMLID" val="{F342A56B-58C1-45AA-82FF-FDC8DFD8D959}"/>
  <p:tag name="ATHENA.CUSTOMXMLCONTENT" val="&lt;?xml version=&quot;1.0&quot;?&gt;&lt;athena xmlns=&quot;http://schemas.microsoft.com/edu/athena&quot; version=&quot;0.1.3885.0&quot;&gt;&lt;timings duration=&quot;35061&quot;/&gt;&lt;/athena&gt;"/>
</p:tagLst>
</file>

<file path=ppt/tags/tag16.xml><?xml version="1.0" encoding="utf-8"?>
<p:tagLst xmlns:a="http://schemas.openxmlformats.org/drawingml/2006/main" xmlns:r="http://schemas.openxmlformats.org/officeDocument/2006/relationships" xmlns:p="http://schemas.openxmlformats.org/presentationml/2006/main">
  <p:tag name="ATHENA.CUSTOMXMLID" val="{E7A64B6A-6F14-4A2E-B935-04F4C059E494}"/>
  <p:tag name="ATHENA.CUSTOMXMLCONTENT" val="&lt;?xml version=&quot;1.0&quot;?&gt;&lt;athena xmlns=&quot;http://schemas.microsoft.com/edu/athena&quot; version=&quot;0.1.3885.0&quot;&gt;&lt;media streamable=&quot;true&quot; recordStart=&quot;0&quot; recordEnd=&quot;35061&quot; recordLength=&quot;35131&quot; audioOnly=&quot;true&quot;/&gt;&lt;/athena&gt;"/>
</p:tagLst>
</file>

<file path=ppt/tags/tag17.xml><?xml version="1.0" encoding="utf-8"?>
<p:tagLst xmlns:a="http://schemas.openxmlformats.org/drawingml/2006/main" xmlns:r="http://schemas.openxmlformats.org/officeDocument/2006/relationships" xmlns:p="http://schemas.openxmlformats.org/presentationml/2006/main">
  <p:tag name="ATHENA.CUSTOMXMLID" val="{062566DC-D115-42B6-8F9D-144348109B40}"/>
  <p:tag name="ATHENA.CUSTOMXMLCONTENT" val="&lt;?xml version=&quot;1.0&quot;?&gt;&lt;athena xmlns=&quot;http://schemas.microsoft.com/edu/athena&quot; version=&quot;0.1.3885.0&quot;&gt;&lt;timings duration=&quot;30471&quot;/&gt;&lt;/athena&gt;"/>
</p:tagLst>
</file>

<file path=ppt/tags/tag18.xml><?xml version="1.0" encoding="utf-8"?>
<p:tagLst xmlns:a="http://schemas.openxmlformats.org/drawingml/2006/main" xmlns:r="http://schemas.openxmlformats.org/officeDocument/2006/relationships" xmlns:p="http://schemas.openxmlformats.org/presentationml/2006/main">
  <p:tag name="ATHENA.CUSTOMXMLID" val="{240B3E32-EEAC-4CDC-9AC2-12749654F76C}"/>
  <p:tag name="ATHENA.CUSTOMXMLCONTENT" val="&lt;?xml version=&quot;1.0&quot;?&gt;&lt;athena xmlns=&quot;http://schemas.microsoft.com/edu/athena&quot; version=&quot;0.1.3885.0&quot;&gt;&lt;media streamable=&quot;true&quot; recordStart=&quot;0&quot; recordEnd=&quot;30471&quot; recordLength=&quot;30487&quot; audioOnly=&quot;true&quot;/&gt;&lt;/athena&gt;"/>
</p:tagLst>
</file>

<file path=ppt/tags/tag19.xml><?xml version="1.0" encoding="utf-8"?>
<p:tagLst xmlns:a="http://schemas.openxmlformats.org/drawingml/2006/main" xmlns:r="http://schemas.openxmlformats.org/officeDocument/2006/relationships" xmlns:p="http://schemas.openxmlformats.org/presentationml/2006/main">
  <p:tag name="ATHENA.CUSTOMXMLID" val="{DC71DDDE-8B3B-479E-845B-12D859D3FA38}"/>
  <p:tag name="ATHENA.CUSTOMXMLCONTENT" val="&lt;?xml version=&quot;1.0&quot;?&gt;&lt;athena xmlns=&quot;http://schemas.microsoft.com/edu/athena&quot; version=&quot;0.1.3885.0&quot;&gt;&lt;timings duration=&quot;12271&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E0DD61EA-0EB6-404C-9884-1E028A9E2C80}"/>
  <p:tag name="ATHENA.CUSTOMXMLCONTENT" val="&lt;?xml version=&quot;1.0&quot;?&gt;&lt;athena xmlns=&quot;http://schemas.microsoft.com/edu/athena&quot; version=&quot;0.1.3885.0&quot;&gt;&lt;media streamable=&quot;true&quot; recordStart=&quot;0&quot; recordEnd=&quot;30350&quot; recordLength=&quot;30394&quot; audioOnly=&quot;true&quot;/&gt;&lt;/athena&gt;"/>
</p:tagLst>
</file>

<file path=ppt/tags/tag20.xml><?xml version="1.0" encoding="utf-8"?>
<p:tagLst xmlns:a="http://schemas.openxmlformats.org/drawingml/2006/main" xmlns:r="http://schemas.openxmlformats.org/officeDocument/2006/relationships" xmlns:p="http://schemas.openxmlformats.org/presentationml/2006/main">
  <p:tag name="ATHENA.CUSTOMXMLID" val="{22402F9D-D063-4059-B9AC-839A1A96268D}"/>
  <p:tag name="ATHENA.CUSTOMXMLCONTENT" val="&lt;?xml version=&quot;1.0&quot;?&gt;&lt;athena xmlns=&quot;http://schemas.microsoft.com/edu/athena&quot; version=&quot;0.1.3885.0&quot;&gt;&lt;media streamable=&quot;true&quot; recordStart=&quot;0&quot; recordEnd=&quot;12271&quot; recordLength=&quot;12306&quot; audioOnly=&quot;true&quot;/&gt;&lt;/athena&gt;"/>
</p:tagLst>
</file>

<file path=ppt/tags/tag21.xml><?xml version="1.0" encoding="utf-8"?>
<p:tagLst xmlns:a="http://schemas.openxmlformats.org/drawingml/2006/main" xmlns:r="http://schemas.openxmlformats.org/officeDocument/2006/relationships" xmlns:p="http://schemas.openxmlformats.org/presentationml/2006/main">
  <p:tag name="ATHENA.CUSTOMXMLID" val="{EB6FD789-5DB0-439E-B129-0991BF867875}"/>
  <p:tag name="ATHENA.CUSTOMXMLCONTENT" val="&lt;?xml version=&quot;1.0&quot;?&gt;&lt;athena xmlns=&quot;http://schemas.microsoft.com/edu/athena&quot; version=&quot;0.1.3885.0&quot;&gt;&lt;timings duration=&quot;16175&quot;/&gt;&lt;/athena&gt;"/>
</p:tagLst>
</file>

<file path=ppt/tags/tag22.xml><?xml version="1.0" encoding="utf-8"?>
<p:tagLst xmlns:a="http://schemas.openxmlformats.org/drawingml/2006/main" xmlns:r="http://schemas.openxmlformats.org/officeDocument/2006/relationships" xmlns:p="http://schemas.openxmlformats.org/presentationml/2006/main">
  <p:tag name="ATHENA.CUSTOMXMLID" val="{9631A1D1-859E-4E71-BADD-1CBCBBC9CC60}"/>
  <p:tag name="ATHENA.CUSTOMXMLCONTENT" val="&lt;?xml version=&quot;1.0&quot;?&gt;&lt;athena xmlns=&quot;http://schemas.microsoft.com/edu/athena&quot; version=&quot;0.1.3885.0&quot;&gt;&lt;media streamable=&quot;true&quot; recordStart=&quot;0&quot; recordEnd=&quot;16175&quot; recordLength=&quot;16207&quot; audioOnly=&quot;true&quot;/&gt;&lt;/athena&gt;"/>
</p:tagLst>
</file>

<file path=ppt/tags/tag23.xml><?xml version="1.0" encoding="utf-8"?>
<p:tagLst xmlns:a="http://schemas.openxmlformats.org/drawingml/2006/main" xmlns:r="http://schemas.openxmlformats.org/officeDocument/2006/relationships" xmlns:p="http://schemas.openxmlformats.org/presentationml/2006/main">
  <p:tag name="ATHENA.CUSTOMXMLID" val="{E99DE118-783F-482E-A5F9-ED84C8633823}"/>
  <p:tag name="ATHENA.CUSTOMXMLCONTENT" val="&lt;?xml version=&quot;1.0&quot;?&gt;&lt;athena xmlns=&quot;http://schemas.microsoft.com/edu/athena&quot; version=&quot;0.1.3885.0&quot;&gt;&lt;timings duration=&quot;14351&quot;/&gt;&lt;/athena&gt;"/>
</p:tagLst>
</file>

<file path=ppt/tags/tag24.xml><?xml version="1.0" encoding="utf-8"?>
<p:tagLst xmlns:a="http://schemas.openxmlformats.org/drawingml/2006/main" xmlns:r="http://schemas.openxmlformats.org/officeDocument/2006/relationships" xmlns:p="http://schemas.openxmlformats.org/presentationml/2006/main">
  <p:tag name="ATHENA.CUSTOMXMLID" val="{23E28E90-5309-4BCD-82D0-E9583C00F1BD}"/>
  <p:tag name="ATHENA.CUSTOMXMLCONTENT" val="&lt;?xml version=&quot;1.0&quot;?&gt;&lt;athena xmlns=&quot;http://schemas.microsoft.com/edu/athena&quot; version=&quot;0.1.3885.0&quot;&gt;&lt;media streamable=&quot;true&quot; recordStart=&quot;0&quot; recordEnd=&quot;14351&quot; recordLength=&quot;14372&quot; audioOnly=&quot;true&quot;/&gt;&lt;/athena&gt;"/>
</p:tagLst>
</file>

<file path=ppt/tags/tag25.xml><?xml version="1.0" encoding="utf-8"?>
<p:tagLst xmlns:a="http://schemas.openxmlformats.org/drawingml/2006/main" xmlns:r="http://schemas.openxmlformats.org/officeDocument/2006/relationships" xmlns:p="http://schemas.openxmlformats.org/presentationml/2006/main">
  <p:tag name="ATHENA.CUSTOMXMLID" val="{46CDCBA8-ECC3-4285-959A-0D6D40236ED6}"/>
  <p:tag name="ATHENA.CUSTOMXMLCONTENT" val="&lt;?xml version=&quot;1.0&quot;?&gt;&lt;athena xmlns=&quot;http://schemas.microsoft.com/edu/athena&quot; version=&quot;0.1.3885.0&quot;&gt;&lt;timings duration=&quot;18797&quot;/&gt;&lt;/athena&gt;"/>
</p:tagLst>
</file>

<file path=ppt/tags/tag26.xml><?xml version="1.0" encoding="utf-8"?>
<p:tagLst xmlns:a="http://schemas.openxmlformats.org/drawingml/2006/main" xmlns:r="http://schemas.openxmlformats.org/officeDocument/2006/relationships" xmlns:p="http://schemas.openxmlformats.org/presentationml/2006/main">
  <p:tag name="ATHENA.CUSTOMXMLID" val="{D2AF8D5A-7C80-4972-8A12-03507CEA0001}"/>
  <p:tag name="ATHENA.CUSTOMXMLCONTENT" val="&lt;?xml version=&quot;1.0&quot;?&gt;&lt;athena xmlns=&quot;http://schemas.microsoft.com/edu/athena&quot; version=&quot;0.1.3885.0&quot;&gt;&lt;media streamable=&quot;true&quot; recordStart=&quot;0&quot; recordEnd=&quot;18797&quot; recordLength=&quot;18807&quot; audioOnly=&quot;true&quot;/&gt;&lt;/athena&gt;"/>
</p:tagLst>
</file>

<file path=ppt/tags/tag27.xml><?xml version="1.0" encoding="utf-8"?>
<p:tagLst xmlns:a="http://schemas.openxmlformats.org/drawingml/2006/main" xmlns:r="http://schemas.openxmlformats.org/officeDocument/2006/relationships" xmlns:p="http://schemas.openxmlformats.org/presentationml/2006/main">
  <p:tag name="ATHENA.CUSTOMXMLID" val="{2C0E106B-4397-4E94-BC83-2DBE68CDE7DF}"/>
  <p:tag name="ATHENA.CUSTOMXMLCONTENT" val="&lt;?xml version=&quot;1.0&quot;?&gt;&lt;athena xmlns=&quot;http://schemas.microsoft.com/edu/athena&quot; version=&quot;0.1.3885.0&quot;&gt;&lt;timings duration=&quot;14480&quot;/&gt;&lt;/athena&gt;"/>
</p:tagLst>
</file>

<file path=ppt/tags/tag28.xml><?xml version="1.0" encoding="utf-8"?>
<p:tagLst xmlns:a="http://schemas.openxmlformats.org/drawingml/2006/main" xmlns:r="http://schemas.openxmlformats.org/officeDocument/2006/relationships" xmlns:p="http://schemas.openxmlformats.org/presentationml/2006/main">
  <p:tag name="ATHENA.CUSTOMXMLID" val="{91AEBC3B-F175-4369-BD90-7D925D266694}"/>
  <p:tag name="ATHENA.CUSTOMXMLCONTENT" val="&lt;?xml version=&quot;1.0&quot;?&gt;&lt;athena xmlns=&quot;http://schemas.microsoft.com/edu/athena&quot; version=&quot;0.1.3885.0&quot;&gt;&lt;media streamable=&quot;true&quot; recordStart=&quot;0&quot; recordEnd=&quot;14480&quot; recordLength=&quot;14512&quot; audioOnly=&quot;true&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F46516A1-89E5-4B21-8DC2-02AE10EDF68A}"/>
  <p:tag name="ATHENA.CUSTOMXMLCONTENT" val="&lt;?xml version=&quot;1.0&quot;?&gt;&lt;athena xmlns=&quot;http://schemas.microsoft.com/edu/athena&quot; version=&quot;0.1.3885.0&quot;&gt;&lt;timings duration=&quot;12650&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A62F1241-9737-4629-A85E-82A56B180A60}"/>
  <p:tag name="ATHENA.CUSTOMXMLCONTENT" val="&lt;?xml version=&quot;1.0&quot;?&gt;&lt;athena xmlns=&quot;http://schemas.microsoft.com/edu/athena&quot; version=&quot;0.1.3885.0&quot;&gt;&lt;media streamable=&quot;true&quot; recordStart=&quot;0&quot; recordEnd=&quot;12650&quot; recordLength=&quot;12677&quot; audioOnly=&quot;true&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A71C6E9E-525A-4F3F-A215-F437F9718C8C}"/>
  <p:tag name="ATHENA.CUSTOMXMLCONTENT" val="&lt;?xml version=&quot;1.0&quot;?&gt;&lt;athena xmlns=&quot;http://schemas.microsoft.com/edu/athena&quot; version=&quot;0.1.3885.0&quot;&gt;&lt;timings duration=&quot;54527&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A285FDD5-F86A-42AB-B67D-9D8CC9546892}"/>
  <p:tag name="ATHENA.CUSTOMXMLCONTENT" val="&lt;?xml version=&quot;1.0&quot;?&gt;&lt;athena xmlns=&quot;http://schemas.microsoft.com/edu/athena&quot; version=&quot;0.1.3885.0&quot;&gt;&lt;media streamable=&quot;true&quot; recordStart=&quot;0&quot; recordEnd=&quot;54527&quot; recordLength=&quot;54566&quot; audioOnly=&quot;true&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E25727E0-8C2E-41AD-A784-FC7CBB23E461}"/>
  <p:tag name="ATHENA.CUSTOMXMLCONTENT" val="&lt;?xml version=&quot;1.0&quot;?&gt;&lt;athena xmlns=&quot;http://schemas.microsoft.com/edu/athena&quot; version=&quot;0.1.3885.0&quot;&gt;&lt;timings duration=&quot;21802&quot;/&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A8003C7C-DFA7-4A82-A110-CEE40E684673}"/>
  <p:tag name="ATHENA.CUSTOMXMLCONTENT" val="&lt;?xml version=&quot;1.0&quot;?&gt;&lt;athena xmlns=&quot;http://schemas.microsoft.com/edu/athena&quot; version=&quot;0.1.3885.0&quot;&gt;&lt;media streamable=&quot;true&quot; recordStart=&quot;0&quot; recordEnd=&quot;21802&quot; recordLength=&quot;21849&quot; audioOnly=&quot;true&quot;/&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9069F0EE-4374-4C6A-B781-368484E779F0}"/>
  <p:tag name="ATHENA.CUSTOMXMLCONTENT" val="&lt;?xml version=&quot;1.0&quot;?&gt;&lt;athena xmlns=&quot;http://schemas.microsoft.com/edu/athena&quot; version=&quot;0.1.3885.0&quot;&gt;&lt;timings duration=&quot;20949&quot;/&gt;&lt;/athena&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885.0">
  <media streamable="true" recordStart="0" recordEnd="16175" recordLength="16207" audioOnly="true"/>
</athena>
</file>

<file path=customXml/item10.xml><?xml version="1.0" encoding="utf-8"?>
<athena xmlns="http://schemas.microsoft.com/edu/athena" version="0.1.3885.0">
  <timings duration="30471"/>
</athena>
</file>

<file path=customXml/item11.xml><?xml version="1.0" encoding="utf-8"?>
<athena xmlns="http://schemas.microsoft.com/edu/athena" version="0.1.3885.0">
  <media streamable="true" recordStart="0" recordEnd="54527" recordLength="54566" audioOnly="true"/>
</athena>
</file>

<file path=customXml/item12.xml><?xml version="1.0" encoding="utf-8"?>
<athena xmlns="http://schemas.microsoft.com/edu/athena" version="0.1.3885.0">
  <media streamable="true" recordStart="0" recordEnd="21802" recordLength="21849" audioOnly="true"/>
</athena>
</file>

<file path=customXml/item13.xml><?xml version="1.0" encoding="utf-8"?>
<athena xmlns="http://schemas.microsoft.com/edu/athena" version="0.1.3885.0">
  <timings duration="12271"/>
</athena>
</file>

<file path=customXml/item14.xml><?xml version="1.0" encoding="utf-8"?>
<athena xmlns="http://schemas.microsoft.com/edu/athena" version="0.1.3885.0">
  <timings duration="16175"/>
</athena>
</file>

<file path=customXml/item15.xml><?xml version="1.0" encoding="utf-8"?>
<athena xmlns="http://schemas.microsoft.com/edu/athena" version="0.1.3885.0">
  <timings duration="14351"/>
</athena>
</file>

<file path=customXml/item16.xml><?xml version="1.0" encoding="utf-8"?>
<athena xmlns="http://schemas.microsoft.com/edu/athena" version="0.1.3885.0">
  <media streamable="true" recordStart="0" recordEnd="29304" recordLength="29327" audioOnly="true"/>
</athena>
</file>

<file path=customXml/item17.xml><?xml version="1.0" encoding="utf-8"?>
<athena xmlns="http://schemas.microsoft.com/edu/athena" version="0.1.3885.0">
  <media streamable="true" recordStart="0" recordEnd="30350" recordLength="30394" audioOnly="true"/>
</athena>
</file>

<file path=customXml/item18.xml><?xml version="1.0" encoding="utf-8"?>
<athena xmlns="http://schemas.microsoft.com/edu/athena" version="0.1.3885.0">
  <timings duration="14480"/>
</athena>
</file>

<file path=customXml/item19.xml><?xml version="1.0" encoding="utf-8"?>
<athena xmlns="http://schemas.microsoft.com/edu/athena" version="0.1.3885.0">
  <timings duration="30350"/>
</athena>
</file>

<file path=customXml/item2.xml><?xml version="1.0" encoding="utf-8"?>
<athena xmlns="http://schemas.microsoft.com/edu/athena" version="0.1.3885.0">
  <timings duration="21802"/>
</athena>
</file>

<file path=customXml/item20.xml><?xml version="1.0" encoding="utf-8"?>
<athena xmlns="http://schemas.microsoft.com/edu/athena" version="0.1.3885.0">
  <media streamable="true" recordStart="0" recordEnd="13640" recordLength="13676" audioOnly="true"/>
</athena>
</file>

<file path=customXml/item21.xml><?xml version="1.0" encoding="utf-8"?>
<athena xmlns="http://schemas.microsoft.com/edu/athena" version="0.1.3885.0">
  <media streamable="true" recordStart="0" recordEnd="12271" recordLength="12306" audioOnly="true"/>
</athena>
</file>

<file path=customXml/item22.xml><?xml version="1.0" encoding="utf-8"?>
<athena xmlns="http://schemas.microsoft.com/edu/athena" version="0.1.3885.0">
  <timings duration="29304"/>
</athena>
</file>

<file path=customXml/item23.xml><?xml version="1.0" encoding="utf-8"?>
<athena xmlns="http://schemas.microsoft.com/edu/athena" version="0.1.3885.0">
  <media streamable="true" recordStart="0" recordEnd="14351" recordLength="14372" audioOnly="true"/>
</athena>
</file>

<file path=customXml/item24.xml><?xml version="1.0" encoding="utf-8"?>
<athena xmlns="http://schemas.microsoft.com/edu/athena" version="0.1.3885.0">
  <media streamable="true" recordStart="0" recordEnd="18797" recordLength="18807" audioOnly="true"/>
</athena>
</file>

<file path=customXml/item25.xml><?xml version="1.0" encoding="utf-8"?>
<athena xmlns="http://schemas.microsoft.com/edu/athena" version="0.1.3885.0">
  <media streamable="true" recordStart="0" recordEnd="30471" recordLength="30487" audioOnly="true"/>
</athena>
</file>

<file path=customXml/item26.xml><?xml version="1.0" encoding="utf-8"?>
<athena xmlns="http://schemas.microsoft.com/edu/athena" version="0.1.3885.0">
  <media streamable="true" recordStart="0" recordEnd="12650" recordLength="12677" audioOnly="true"/>
</athena>
</file>

<file path=customXml/item27.xml><?xml version="1.0" encoding="utf-8"?>
<athena xmlns="http://schemas.microsoft.com/edu/athena" version="0.1.3885.0">
  <media streamable="true" recordStart="0" recordEnd="35061" recordLength="35131" audioOnly="true"/>
</athena>
</file>

<file path=customXml/item28.xml><?xml version="1.0" encoding="utf-8"?>
<athena xmlns="http://schemas.microsoft.com/edu/athena" version="0.1.3885.0">
  <timings duration="35061"/>
</athena>
</file>

<file path=customXml/item3.xml><?xml version="1.0" encoding="utf-8"?>
<athena xmlns="http://schemas.microsoft.com/edu/athena" version="0.1.3885.0">
  <timings duration="13640"/>
</athena>
</file>

<file path=customXml/item4.xml><?xml version="1.0" encoding="utf-8"?>
<athena xmlns="http://schemas.microsoft.com/edu/athena" version="0.1.3885.0">
  <media streamable="true" recordStart="0" recordEnd="14480" recordLength="14512" audioOnly="true"/>
</athena>
</file>

<file path=customXml/item5.xml><?xml version="1.0" encoding="utf-8"?>
<athena xmlns="http://schemas.microsoft.com/edu/athena" version="0.1.3885.0">
  <media streamable="true" recordStart="0" recordEnd="20949" recordLength="20990" audioOnly="true"/>
</athena>
</file>

<file path=customXml/item6.xml><?xml version="1.0" encoding="utf-8"?>
<athena xmlns="http://schemas.microsoft.com/edu/athena" version="0.1.3885.0">
  <timings duration="12650"/>
</athena>
</file>

<file path=customXml/item7.xml><?xml version="1.0" encoding="utf-8"?>
<athena xmlns="http://schemas.microsoft.com/edu/athena" version="0.1.3885.0">
  <timings duration="18797"/>
</athena>
</file>

<file path=customXml/item8.xml><?xml version="1.0" encoding="utf-8"?>
<athena xmlns="http://schemas.microsoft.com/edu/athena" version="0.1.3885.0">
  <timings duration="54527"/>
</athena>
</file>

<file path=customXml/item9.xml><?xml version="1.0" encoding="utf-8"?>
<athena xmlns="http://schemas.microsoft.com/edu/athena" version="0.1.3885.0">
  <timings duration="20949"/>
</athena>
</file>

<file path=customXml/itemProps1.xml><?xml version="1.0" encoding="utf-8"?>
<ds:datastoreItem xmlns:ds="http://schemas.openxmlformats.org/officeDocument/2006/customXml" ds:itemID="{9631A1D1-859E-4E71-BADD-1CBCBBC9CC60}">
  <ds:schemaRefs>
    <ds:schemaRef ds:uri="http://schemas.microsoft.com/edu/athena"/>
  </ds:schemaRefs>
</ds:datastoreItem>
</file>

<file path=customXml/itemProps10.xml><?xml version="1.0" encoding="utf-8"?>
<ds:datastoreItem xmlns:ds="http://schemas.openxmlformats.org/officeDocument/2006/customXml" ds:itemID="{062566DC-D115-42B6-8F9D-144348109B40}">
  <ds:schemaRefs>
    <ds:schemaRef ds:uri="http://schemas.microsoft.com/edu/athena"/>
  </ds:schemaRefs>
</ds:datastoreItem>
</file>

<file path=customXml/itemProps11.xml><?xml version="1.0" encoding="utf-8"?>
<ds:datastoreItem xmlns:ds="http://schemas.openxmlformats.org/officeDocument/2006/customXml" ds:itemID="{A285FDD5-F86A-42AB-B67D-9D8CC9546892}">
  <ds:schemaRefs>
    <ds:schemaRef ds:uri="http://schemas.microsoft.com/edu/athena"/>
  </ds:schemaRefs>
</ds:datastoreItem>
</file>

<file path=customXml/itemProps12.xml><?xml version="1.0" encoding="utf-8"?>
<ds:datastoreItem xmlns:ds="http://schemas.openxmlformats.org/officeDocument/2006/customXml" ds:itemID="{A8003C7C-DFA7-4A82-A110-CEE40E684673}">
  <ds:schemaRefs>
    <ds:schemaRef ds:uri="http://schemas.microsoft.com/edu/athena"/>
  </ds:schemaRefs>
</ds:datastoreItem>
</file>

<file path=customXml/itemProps13.xml><?xml version="1.0" encoding="utf-8"?>
<ds:datastoreItem xmlns:ds="http://schemas.openxmlformats.org/officeDocument/2006/customXml" ds:itemID="{DC71DDDE-8B3B-479E-845B-12D859D3FA38}">
  <ds:schemaRefs>
    <ds:schemaRef ds:uri="http://schemas.microsoft.com/edu/athena"/>
  </ds:schemaRefs>
</ds:datastoreItem>
</file>

<file path=customXml/itemProps14.xml><?xml version="1.0" encoding="utf-8"?>
<ds:datastoreItem xmlns:ds="http://schemas.openxmlformats.org/officeDocument/2006/customXml" ds:itemID="{EB6FD789-5DB0-439E-B129-0991BF867875}">
  <ds:schemaRefs>
    <ds:schemaRef ds:uri="http://schemas.microsoft.com/edu/athena"/>
  </ds:schemaRefs>
</ds:datastoreItem>
</file>

<file path=customXml/itemProps15.xml><?xml version="1.0" encoding="utf-8"?>
<ds:datastoreItem xmlns:ds="http://schemas.openxmlformats.org/officeDocument/2006/customXml" ds:itemID="{E99DE118-783F-482E-A5F9-ED84C8633823}">
  <ds:schemaRefs>
    <ds:schemaRef ds:uri="http://schemas.microsoft.com/edu/athena"/>
  </ds:schemaRefs>
</ds:datastoreItem>
</file>

<file path=customXml/itemProps16.xml><?xml version="1.0" encoding="utf-8"?>
<ds:datastoreItem xmlns:ds="http://schemas.openxmlformats.org/officeDocument/2006/customXml" ds:itemID="{0D3BEDC2-DE61-44EF-8612-9A9242DA148F}">
  <ds:schemaRefs>
    <ds:schemaRef ds:uri="http://schemas.microsoft.com/edu/athena"/>
  </ds:schemaRefs>
</ds:datastoreItem>
</file>

<file path=customXml/itemProps17.xml><?xml version="1.0" encoding="utf-8"?>
<ds:datastoreItem xmlns:ds="http://schemas.openxmlformats.org/officeDocument/2006/customXml" ds:itemID="{E0DD61EA-0EB6-404C-9884-1E028A9E2C80}">
  <ds:schemaRefs>
    <ds:schemaRef ds:uri="http://schemas.microsoft.com/edu/athena"/>
  </ds:schemaRefs>
</ds:datastoreItem>
</file>

<file path=customXml/itemProps18.xml><?xml version="1.0" encoding="utf-8"?>
<ds:datastoreItem xmlns:ds="http://schemas.openxmlformats.org/officeDocument/2006/customXml" ds:itemID="{2C0E106B-4397-4E94-BC83-2DBE68CDE7DF}">
  <ds:schemaRefs>
    <ds:schemaRef ds:uri="http://schemas.microsoft.com/edu/athena"/>
  </ds:schemaRefs>
</ds:datastoreItem>
</file>

<file path=customXml/itemProps19.xml><?xml version="1.0" encoding="utf-8"?>
<ds:datastoreItem xmlns:ds="http://schemas.openxmlformats.org/officeDocument/2006/customXml" ds:itemID="{290C4C8A-B64E-42A9-875D-551070DBEB1E}">
  <ds:schemaRefs>
    <ds:schemaRef ds:uri="http://schemas.microsoft.com/edu/athena"/>
  </ds:schemaRefs>
</ds:datastoreItem>
</file>

<file path=customXml/itemProps2.xml><?xml version="1.0" encoding="utf-8"?>
<ds:datastoreItem xmlns:ds="http://schemas.openxmlformats.org/officeDocument/2006/customXml" ds:itemID="{E25727E0-8C2E-41AD-A784-FC7CBB23E461}">
  <ds:schemaRefs>
    <ds:schemaRef ds:uri="http://schemas.microsoft.com/edu/athena"/>
  </ds:schemaRefs>
</ds:datastoreItem>
</file>

<file path=customXml/itemProps20.xml><?xml version="1.0" encoding="utf-8"?>
<ds:datastoreItem xmlns:ds="http://schemas.openxmlformats.org/officeDocument/2006/customXml" ds:itemID="{68DC14F8-24F8-464A-BE41-09FFB08B0F4D}">
  <ds:schemaRefs>
    <ds:schemaRef ds:uri="http://schemas.microsoft.com/edu/athena"/>
  </ds:schemaRefs>
</ds:datastoreItem>
</file>

<file path=customXml/itemProps21.xml><?xml version="1.0" encoding="utf-8"?>
<ds:datastoreItem xmlns:ds="http://schemas.openxmlformats.org/officeDocument/2006/customXml" ds:itemID="{22402F9D-D063-4059-B9AC-839A1A96268D}">
  <ds:schemaRefs>
    <ds:schemaRef ds:uri="http://schemas.microsoft.com/edu/athena"/>
  </ds:schemaRefs>
</ds:datastoreItem>
</file>

<file path=customXml/itemProps22.xml><?xml version="1.0" encoding="utf-8"?>
<ds:datastoreItem xmlns:ds="http://schemas.openxmlformats.org/officeDocument/2006/customXml" ds:itemID="{A72388AC-F38E-4AB4-AAA1-A0E09638D846}">
  <ds:schemaRefs>
    <ds:schemaRef ds:uri="http://schemas.microsoft.com/edu/athena"/>
  </ds:schemaRefs>
</ds:datastoreItem>
</file>

<file path=customXml/itemProps23.xml><?xml version="1.0" encoding="utf-8"?>
<ds:datastoreItem xmlns:ds="http://schemas.openxmlformats.org/officeDocument/2006/customXml" ds:itemID="{23E28E90-5309-4BCD-82D0-E9583C00F1BD}">
  <ds:schemaRefs>
    <ds:schemaRef ds:uri="http://schemas.microsoft.com/edu/athena"/>
  </ds:schemaRefs>
</ds:datastoreItem>
</file>

<file path=customXml/itemProps24.xml><?xml version="1.0" encoding="utf-8"?>
<ds:datastoreItem xmlns:ds="http://schemas.openxmlformats.org/officeDocument/2006/customXml" ds:itemID="{D2AF8D5A-7C80-4972-8A12-03507CEA0001}">
  <ds:schemaRefs>
    <ds:schemaRef ds:uri="http://schemas.microsoft.com/edu/athena"/>
  </ds:schemaRefs>
</ds:datastoreItem>
</file>

<file path=customXml/itemProps25.xml><?xml version="1.0" encoding="utf-8"?>
<ds:datastoreItem xmlns:ds="http://schemas.openxmlformats.org/officeDocument/2006/customXml" ds:itemID="{240B3E32-EEAC-4CDC-9AC2-12749654F76C}">
  <ds:schemaRefs>
    <ds:schemaRef ds:uri="http://schemas.microsoft.com/edu/athena"/>
  </ds:schemaRefs>
</ds:datastoreItem>
</file>

<file path=customXml/itemProps26.xml><?xml version="1.0" encoding="utf-8"?>
<ds:datastoreItem xmlns:ds="http://schemas.openxmlformats.org/officeDocument/2006/customXml" ds:itemID="{A62F1241-9737-4629-A85E-82A56B180A60}">
  <ds:schemaRefs>
    <ds:schemaRef ds:uri="http://schemas.microsoft.com/edu/athena"/>
  </ds:schemaRefs>
</ds:datastoreItem>
</file>

<file path=customXml/itemProps27.xml><?xml version="1.0" encoding="utf-8"?>
<ds:datastoreItem xmlns:ds="http://schemas.openxmlformats.org/officeDocument/2006/customXml" ds:itemID="{E7A64B6A-6F14-4A2E-B935-04F4C059E494}">
  <ds:schemaRefs>
    <ds:schemaRef ds:uri="http://schemas.microsoft.com/edu/athena"/>
  </ds:schemaRefs>
</ds:datastoreItem>
</file>

<file path=customXml/itemProps28.xml><?xml version="1.0" encoding="utf-8"?>
<ds:datastoreItem xmlns:ds="http://schemas.openxmlformats.org/officeDocument/2006/customXml" ds:itemID="{F342A56B-58C1-45AA-82FF-FDC8DFD8D959}">
  <ds:schemaRefs>
    <ds:schemaRef ds:uri="http://schemas.microsoft.com/edu/athena"/>
  </ds:schemaRefs>
</ds:datastoreItem>
</file>

<file path=customXml/itemProps3.xml><?xml version="1.0" encoding="utf-8"?>
<ds:datastoreItem xmlns:ds="http://schemas.openxmlformats.org/officeDocument/2006/customXml" ds:itemID="{6C4E063B-2CBF-471F-8D4D-A7BD1E8C9F3C}">
  <ds:schemaRefs>
    <ds:schemaRef ds:uri="http://schemas.microsoft.com/edu/athena"/>
  </ds:schemaRefs>
</ds:datastoreItem>
</file>

<file path=customXml/itemProps4.xml><?xml version="1.0" encoding="utf-8"?>
<ds:datastoreItem xmlns:ds="http://schemas.openxmlformats.org/officeDocument/2006/customXml" ds:itemID="{91AEBC3B-F175-4369-BD90-7D925D266694}">
  <ds:schemaRefs>
    <ds:schemaRef ds:uri="http://schemas.microsoft.com/edu/athena"/>
  </ds:schemaRefs>
</ds:datastoreItem>
</file>

<file path=customXml/itemProps5.xml><?xml version="1.0" encoding="utf-8"?>
<ds:datastoreItem xmlns:ds="http://schemas.openxmlformats.org/officeDocument/2006/customXml" ds:itemID="{0D1B8E06-4C01-4D42-819E-518513786993}">
  <ds:schemaRefs>
    <ds:schemaRef ds:uri="http://schemas.microsoft.com/edu/athena"/>
  </ds:schemaRefs>
</ds:datastoreItem>
</file>

<file path=customXml/itemProps6.xml><?xml version="1.0" encoding="utf-8"?>
<ds:datastoreItem xmlns:ds="http://schemas.openxmlformats.org/officeDocument/2006/customXml" ds:itemID="{F46516A1-89E5-4B21-8DC2-02AE10EDF68A}">
  <ds:schemaRefs>
    <ds:schemaRef ds:uri="http://schemas.microsoft.com/edu/athena"/>
  </ds:schemaRefs>
</ds:datastoreItem>
</file>

<file path=customXml/itemProps7.xml><?xml version="1.0" encoding="utf-8"?>
<ds:datastoreItem xmlns:ds="http://schemas.openxmlformats.org/officeDocument/2006/customXml" ds:itemID="{46CDCBA8-ECC3-4285-959A-0D6D40236ED6}">
  <ds:schemaRefs>
    <ds:schemaRef ds:uri="http://schemas.microsoft.com/edu/athena"/>
  </ds:schemaRefs>
</ds:datastoreItem>
</file>

<file path=customXml/itemProps8.xml><?xml version="1.0" encoding="utf-8"?>
<ds:datastoreItem xmlns:ds="http://schemas.openxmlformats.org/officeDocument/2006/customXml" ds:itemID="{A71C6E9E-525A-4F3F-A215-F437F9718C8C}">
  <ds:schemaRefs>
    <ds:schemaRef ds:uri="http://schemas.microsoft.com/edu/athena"/>
  </ds:schemaRefs>
</ds:datastoreItem>
</file>

<file path=customXml/itemProps9.xml><?xml version="1.0" encoding="utf-8"?>
<ds:datastoreItem xmlns:ds="http://schemas.openxmlformats.org/officeDocument/2006/customXml" ds:itemID="{9069F0EE-4374-4C6A-B781-368484E779F0}">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Organic</Template>
  <TotalTime>4250</TotalTime>
  <Words>395</Words>
  <Application>Microsoft Office PowerPoint</Application>
  <PresentationFormat>On-screen Show (4:3)</PresentationFormat>
  <Paragraphs>88</Paragraphs>
  <Slides>14</Slides>
  <Notes>13</Notes>
  <HiddenSlides>0</HiddenSlides>
  <MMClips>14</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Garamond</vt:lpstr>
      <vt:lpstr>Times New Roman</vt:lpstr>
      <vt:lpstr>Organic</vt:lpstr>
      <vt:lpstr>Acrobat Document</vt:lpstr>
      <vt:lpstr>    Federal Programs Title IC Migrant</vt:lpstr>
      <vt:lpstr>Title IC Migrant </vt:lpstr>
      <vt:lpstr> </vt:lpstr>
      <vt:lpstr>Fall Recruitment</vt:lpstr>
      <vt:lpstr>PowerPoint Presentation</vt:lpstr>
      <vt:lpstr>What is the definition of a  “migrant student”</vt:lpstr>
      <vt:lpstr>PowerPoint Presentation</vt:lpstr>
      <vt:lpstr>PowerPoint Presentation</vt:lpstr>
      <vt:lpstr>PowerPoint Presentation</vt:lpstr>
      <vt:lpstr>PowerPoint Presentation</vt:lpstr>
      <vt:lpstr>Migrant funding goes to…</vt:lpstr>
      <vt:lpstr>Additional Programs </vt:lpstr>
      <vt:lpstr>PowerPoint Presentation</vt:lpstr>
      <vt:lpstr>Federal Programs District Office Personnel</vt:lpstr>
    </vt:vector>
  </TitlesOfParts>
  <Company>KPBSD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IA</dc:title>
  <dc:creator>Sandy Miller (Title I)</dc:creator>
  <cp:lastModifiedBy>Tim Vlasak</cp:lastModifiedBy>
  <cp:revision>173</cp:revision>
  <cp:lastPrinted>2016-08-22T20:17:22Z</cp:lastPrinted>
  <dcterms:created xsi:type="dcterms:W3CDTF">2013-04-12T15:54:15Z</dcterms:created>
  <dcterms:modified xsi:type="dcterms:W3CDTF">2016-09-07T22:32:39Z</dcterms:modified>
</cp:coreProperties>
</file>