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4" r:id="rId21"/>
  </p:sldMasterIdLst>
  <p:notesMasterIdLst>
    <p:notesMasterId r:id="rId32"/>
  </p:notesMasterIdLst>
  <p:handoutMasterIdLst>
    <p:handoutMasterId r:id="rId33"/>
  </p:handoutMasterIdLst>
  <p:sldIdLst>
    <p:sldId id="256" r:id="rId22"/>
    <p:sldId id="285" r:id="rId23"/>
    <p:sldId id="311" r:id="rId24"/>
    <p:sldId id="289" r:id="rId25"/>
    <p:sldId id="292" r:id="rId26"/>
    <p:sldId id="314" r:id="rId27"/>
    <p:sldId id="313" r:id="rId28"/>
    <p:sldId id="291" r:id="rId29"/>
    <p:sldId id="310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C7"/>
    <a:srgbClr val="DFFAFD"/>
    <a:srgbClr val="F7F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6" autoAdjust="0"/>
  </p:normalViewPr>
  <p:slideViewPr>
    <p:cSldViewPr>
      <p:cViewPr varScale="1">
        <p:scale>
          <a:sx n="80" d="100"/>
          <a:sy n="80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KPBSD LEP Languages Represented </a:t>
            </a:r>
          </a:p>
          <a:p>
            <a:pPr>
              <a:defRPr/>
            </a:pPr>
            <a:r>
              <a:rPr lang="en-US"/>
              <a:t>FY16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Sheet1!$L$17:$L$22</c:f>
              <c:strCache>
                <c:ptCount val="6"/>
                <c:pt idx="0">
                  <c:v>European/Russian</c:v>
                </c:pt>
                <c:pt idx="1">
                  <c:v>Native Alaskan</c:v>
                </c:pt>
                <c:pt idx="2">
                  <c:v>Romance</c:v>
                </c:pt>
                <c:pt idx="3">
                  <c:v>Asian/SE Asian</c:v>
                </c:pt>
                <c:pt idx="4">
                  <c:v>Other</c:v>
                </c:pt>
                <c:pt idx="5">
                  <c:v>Pacific Islands</c:v>
                </c:pt>
              </c:strCache>
            </c:strRef>
          </c:cat>
          <c:val>
            <c:numRef>
              <c:f>Sheet1!$M$17:$M$22</c:f>
              <c:numCache>
                <c:formatCode>0%</c:formatCode>
                <c:ptCount val="6"/>
                <c:pt idx="0">
                  <c:v>0.5089285714285714</c:v>
                </c:pt>
                <c:pt idx="1">
                  <c:v>0.23809523809523808</c:v>
                </c:pt>
                <c:pt idx="2">
                  <c:v>0.13095238095238096</c:v>
                </c:pt>
                <c:pt idx="3">
                  <c:v>6.5476190476190479E-2</c:v>
                </c:pt>
                <c:pt idx="4">
                  <c:v>3.273809523809524E-2</c:v>
                </c:pt>
                <c:pt idx="5">
                  <c:v>2.3809523809523808E-2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19050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E3A9-B71C-4DC1-84E9-3C07BDB7AEEC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B278-A1DF-4880-BC56-EAD753548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CB0B-BDC2-4E07-8823-0C92FCDF4B36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F8BC-CEEF-4A9F-94C8-247E191D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D78F2A-0F18-43AB-A51B-F6063A8EEF75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2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4963-7AE9-4ACC-852E-3251B06D0EC2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DE5-5255-4C18-9D75-C86567AEC20F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7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5A14-7954-4F5C-8ECC-341CCCB3D5C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4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D149-EA9F-47EA-9A58-8312C461B63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D2-85C3-4701-964B-732CAEFC1338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2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E30-5786-42D9-9319-751CF4C7D006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3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193-CB37-4511-8D25-F7EAF3BC0422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277F-7CC4-47BF-9233-7A2D7022A70C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0BDD-16F8-4EC3-8BD3-57936F848937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B7F5-4704-45D6-9C68-2B73884E773E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86B-030E-4500-BDFA-5037D51A1846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F3A2-2899-4F69-A30D-D92B9842CDF8}" type="datetime1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F71-5048-4D90-90C5-2F81EB831EFD}" type="datetime1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07A2-EF78-407B-AB5A-949F9EE1E757}" type="datetime1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3A04-1372-4DEA-BF79-30E77AB631A1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3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52C8-4B76-4A36-939B-96FB94B7502F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E20D6-B7A2-455B-80C2-7B6831A32BBC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  <p:sldLayoutId id="21474842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6" Type="http://schemas.microsoft.com/office/2007/relationships/media" Target="../media/media1.mp4"/><Relationship Id="rId5" Type="http://schemas.openxmlformats.org/officeDocument/2006/relationships/tags" Target="../tags/tag2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15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customXml" Target="../../customXml/item14.xml"/><Relationship Id="rId6" Type="http://schemas.microsoft.com/office/2007/relationships/media" Target="../media/media10.mp4"/><Relationship Id="rId5" Type="http://schemas.openxmlformats.org/officeDocument/2006/relationships/tags" Target="../tags/tag20.xml"/><Relationship Id="rId4" Type="http://schemas.openxmlformats.org/officeDocument/2006/relationships/customXml" Target="../../customXml/item19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customXml" Target="../../customXml/item11.xml"/><Relationship Id="rId6" Type="http://schemas.microsoft.com/office/2007/relationships/media" Target="../media/media2.mp4"/><Relationship Id="rId5" Type="http://schemas.openxmlformats.org/officeDocument/2006/relationships/tags" Target="../tags/tag4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customXml" Target="../../customXml/item9.xml"/><Relationship Id="rId6" Type="http://schemas.microsoft.com/office/2007/relationships/media" Target="../media/media3.mp4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18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customXml" Target="../../customXml/item4.xml"/><Relationship Id="rId6" Type="http://schemas.microsoft.com/office/2007/relationships/media" Target="../media/media4.mp4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17.xml"/><Relationship Id="rId9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customXml" Target="../../customXml/item16.xml"/><Relationship Id="rId6" Type="http://schemas.microsoft.com/office/2007/relationships/media" Target="../media/media5.mp4"/><Relationship Id="rId5" Type="http://schemas.openxmlformats.org/officeDocument/2006/relationships/tags" Target="../tags/tag10.xml"/><Relationship Id="rId4" Type="http://schemas.openxmlformats.org/officeDocument/2006/relationships/customXml" Target="../../customXml/item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customXml" Target="../../customXml/item6.xml"/><Relationship Id="rId6" Type="http://schemas.microsoft.com/office/2007/relationships/media" Target="../media/media6.mp4"/><Relationship Id="rId5" Type="http://schemas.openxmlformats.org/officeDocument/2006/relationships/tags" Target="../tags/tag12.xml"/><Relationship Id="rId4" Type="http://schemas.openxmlformats.org/officeDocument/2006/relationships/customXml" Target="../../customXml/item1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ustomXml" Target="../../customXml/item3.xml"/><Relationship Id="rId6" Type="http://schemas.microsoft.com/office/2007/relationships/media" Target="../media/media7.mp4"/><Relationship Id="rId5" Type="http://schemas.openxmlformats.org/officeDocument/2006/relationships/tags" Target="../tags/tag14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20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customXml" Target="../../customXml/item10.xml"/><Relationship Id="rId6" Type="http://schemas.microsoft.com/office/2007/relationships/media" Target="../media/media8.mp4"/><Relationship Id="rId5" Type="http://schemas.openxmlformats.org/officeDocument/2006/relationships/tags" Target="../tags/tag16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1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customXml" Target="../../customXml/item2.xml"/><Relationship Id="rId6" Type="http://schemas.microsoft.com/office/2007/relationships/media" Target="../media/media9.mp4"/><Relationship Id="rId11" Type="http://schemas.openxmlformats.org/officeDocument/2006/relationships/hyperlink" Target="https://www.surveymonkey.com/r/Z72JNM2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3.jpg"/><Relationship Id="rId4" Type="http://schemas.openxmlformats.org/officeDocument/2006/relationships/customXml" Target="../../customXml/item8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066801"/>
            <a:ext cx="5308866" cy="226059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Federal Programs</a:t>
            </a:r>
            <a:br>
              <a:rPr lang="en-US" sz="3600" dirty="0" smtClean="0"/>
            </a:br>
            <a:r>
              <a:rPr lang="en-US" sz="3600" dirty="0"/>
              <a:t>Title </a:t>
            </a:r>
            <a:r>
              <a:rPr lang="en-US" sz="3600" dirty="0" smtClean="0"/>
              <a:t>IIIA </a:t>
            </a:r>
            <a:br>
              <a:rPr lang="en-US" sz="3600" dirty="0" smtClean="0"/>
            </a:br>
            <a:r>
              <a:rPr lang="en-US" sz="3600" dirty="0" smtClean="0"/>
              <a:t>English Language Learners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7600"/>
            <a:ext cx="1252387" cy="1324356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2966887" y="6139934"/>
            <a:ext cx="464820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  <a:r>
              <a:rPr lang="en-US" dirty="0" smtClean="0"/>
              <a:t>lick into Slide Show mode to hear the audio.  </a:t>
            </a:r>
            <a:endParaRPr lang="en-US" dirty="0"/>
          </a:p>
        </p:txBody>
      </p:sp>
      <p:pic>
        <p:nvPicPr>
          <p:cNvPr id="4" name="tmp3245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80.50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210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Programs</a:t>
            </a:r>
            <a:br>
              <a:rPr lang="en-US" dirty="0" smtClean="0"/>
            </a:br>
            <a:r>
              <a:rPr lang="en-US" dirty="0" smtClean="0"/>
              <a:t>District Office Personnel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66441" y="6096000"/>
            <a:ext cx="395510" cy="279400"/>
          </a:xfrm>
          <a:solidFill>
            <a:srgbClr val="DFFAFD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49326"/>
            <a:ext cx="59436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Vlasak, Director </a:t>
            </a:r>
          </a:p>
          <a:p>
            <a:pPr algn="ctr"/>
            <a:r>
              <a:rPr lang="en-US" dirty="0" smtClean="0"/>
              <a:t>Assessment, Curriculum, Federal Programs &amp; Small Schools</a:t>
            </a:r>
          </a:p>
          <a:p>
            <a:pPr algn="ctr"/>
            <a:r>
              <a:rPr lang="en-US" dirty="0" smtClean="0"/>
              <a:t>tvlasak@kpbd.org</a:t>
            </a:r>
            <a:endParaRPr lang="en-US" dirty="0"/>
          </a:p>
        </p:txBody>
      </p:sp>
      <p:pic>
        <p:nvPicPr>
          <p:cNvPr id="4" name="tmp12AD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22.01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1258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Title IIIA </a:t>
            </a:r>
            <a:br>
              <a:rPr lang="en-US" u="sng" dirty="0" smtClean="0"/>
            </a:br>
            <a:r>
              <a:rPr lang="en-US" u="sng" dirty="0" smtClean="0"/>
              <a:t>English Learners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506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971800"/>
            <a:ext cx="7365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KPBSD receives Title IIIA funds to support </a:t>
            </a:r>
          </a:p>
          <a:p>
            <a:pPr algn="ctr"/>
            <a:r>
              <a:rPr lang="en-US" sz="3200" dirty="0" smtClean="0"/>
              <a:t>language instruction for Limited </a:t>
            </a:r>
          </a:p>
          <a:p>
            <a:pPr algn="ctr"/>
            <a:r>
              <a:rPr lang="en-US" sz="3200" dirty="0" smtClean="0"/>
              <a:t>English Proficient students</a:t>
            </a:r>
            <a:r>
              <a:rPr lang="en-US" sz="3200" dirty="0"/>
              <a:t>.</a:t>
            </a:r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4" name="tmp3382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6.965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115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5645" y="6096000"/>
            <a:ext cx="395510" cy="279400"/>
          </a:xfrm>
          <a:solidFill>
            <a:srgbClr val="DFFAFD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/>
          </p:nvPr>
        </p:nvGraphicFramePr>
        <p:xfrm>
          <a:off x="1295400" y="838200"/>
          <a:ext cx="61722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624"/>
                <a:gridCol w="1648975"/>
                <a:gridCol w="1368590"/>
                <a:gridCol w="1908011"/>
              </a:tblGrid>
              <a:tr h="636165">
                <a:tc gridSpan="4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2016-17 Federal Programs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5101">
                <a:tc rowSpan="3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Title 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K-2</a:t>
                      </a:r>
                      <a:r>
                        <a:rPr lang="en-US" sz="1400" baseline="0" dirty="0" smtClean="0"/>
                        <a:t> reading support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$933,635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$1,944,336</a:t>
                      </a:r>
                      <a:endParaRPr lang="en-US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510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Pre-kindergarten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$991,843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510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Parent Involvement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$18,857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$243,867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$793,929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IIIA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$20,141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$10,753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VI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$472,897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51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McKinney Vento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$15,000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60" y="4038600"/>
            <a:ext cx="1346200" cy="1340217"/>
          </a:xfrm>
          <a:prstGeom prst="rect">
            <a:avLst/>
          </a:prstGeom>
        </p:spPr>
      </p:pic>
      <p:pic>
        <p:nvPicPr>
          <p:cNvPr id="5" name="tmpD7CD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28.219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6147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203251" cy="54224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4</a:t>
            </a:fld>
            <a:endParaRPr lang="en-US"/>
          </a:p>
        </p:txBody>
      </p:sp>
      <p:pic>
        <p:nvPicPr>
          <p:cNvPr id="4" name="tmp107C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64.759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663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English proficient </a:t>
            </a:r>
            <a:br>
              <a:rPr lang="en-US" dirty="0" smtClean="0"/>
            </a:br>
            <a:r>
              <a:rPr lang="en-US" dirty="0" smtClean="0"/>
              <a:t>students…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Between 3 and 21 years old</a:t>
            </a:r>
          </a:p>
          <a:p>
            <a:r>
              <a:rPr lang="en-US" dirty="0" smtClean="0"/>
              <a:t>Enrolled in elementary or secondary school</a:t>
            </a:r>
          </a:p>
          <a:p>
            <a:r>
              <a:rPr lang="en-US" dirty="0" smtClean="0"/>
              <a:t>An individual not born in the USA </a:t>
            </a:r>
            <a:r>
              <a:rPr lang="en-US" dirty="0" smtClean="0">
                <a:solidFill>
                  <a:srgbClr val="C00000"/>
                </a:solidFill>
              </a:rPr>
              <a:t>OR</a:t>
            </a:r>
            <a:r>
              <a:rPr lang="en-US" dirty="0" smtClean="0"/>
              <a:t> whose language is a language other than English </a:t>
            </a:r>
            <a:r>
              <a:rPr lang="en-US" dirty="0" smtClean="0">
                <a:solidFill>
                  <a:srgbClr val="C00000"/>
                </a:solidFill>
              </a:rPr>
              <a:t>OR</a:t>
            </a:r>
            <a:r>
              <a:rPr lang="en-US" dirty="0" smtClean="0"/>
              <a:t> who comes from a community where the primary language spoken is not English</a:t>
            </a:r>
          </a:p>
          <a:p>
            <a:r>
              <a:rPr lang="en-US" dirty="0" smtClean="0"/>
              <a:t>Have difficulty in speaking, reading, writing or understanding English which is affecting academic achievement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****LEP students meet all the criteria above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066363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4" name="tmp94D8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8.19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6639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21114" y="940786"/>
            <a:ext cx="8310237" cy="49916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6</a:t>
            </a:fld>
            <a:endParaRPr lang="en-US"/>
          </a:p>
        </p:txBody>
      </p:sp>
      <p:pic>
        <p:nvPicPr>
          <p:cNvPr id="6" name="tmp8727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4.086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920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Demographics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023096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400" y="2743200"/>
            <a:ext cx="2590800" cy="2895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336 ELL Students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 Schools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Languages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276600" y="2667000"/>
          <a:ext cx="5265420" cy="325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" name="tmpF563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3.634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914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634" y="2640890"/>
            <a:ext cx="4822346" cy="2062103"/>
          </a:xfrm>
          <a:prstGeom prst="rect">
            <a:avLst/>
          </a:prstGeom>
          <a:solidFill>
            <a:srgbClr val="F7FBC9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Title IIIA funds support </a:t>
            </a:r>
          </a:p>
          <a:p>
            <a:pPr algn="ctr"/>
            <a:r>
              <a:rPr lang="en-US" sz="3200" dirty="0" smtClean="0"/>
              <a:t>professional development to </a:t>
            </a:r>
          </a:p>
          <a:p>
            <a:pPr algn="ctr"/>
            <a:r>
              <a:rPr lang="en-US" sz="3200" dirty="0" smtClean="0"/>
              <a:t>teachers and tutors of our </a:t>
            </a:r>
          </a:p>
          <a:p>
            <a:pPr algn="ctr"/>
            <a:r>
              <a:rPr lang="en-US" sz="3200" dirty="0" smtClean="0"/>
              <a:t>English Language learners.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1524003" cy="155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29512">
            <a:off x="985781" y="4777665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 identification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0236602">
            <a:off x="6403431" y="494434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20438057">
            <a:off x="897434" y="1694467"/>
            <a:ext cx="212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reporting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253813">
            <a:off x="5847048" y="1551110"/>
            <a:ext cx="296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WIDA English Language </a:t>
            </a:r>
          </a:p>
          <a:p>
            <a:pPr algn="ctr"/>
            <a:r>
              <a:rPr lang="en-US" dirty="0" smtClean="0"/>
              <a:t>Development (ELD) standards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10" name="tmp811D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6.437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2352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64" y="1422648"/>
            <a:ext cx="2070373" cy="148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2" y="3352800"/>
            <a:ext cx="1864339" cy="1775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861866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8400" y="1219200"/>
            <a:ext cx="4518729" cy="2308324"/>
          </a:xfrm>
          <a:prstGeom prst="rect">
            <a:avLst/>
          </a:prstGeom>
          <a:solidFill>
            <a:srgbClr val="DFFA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link below will allow you to provide feedback on KPBSD Title I programs.  Your comments, questions, and feedback is greatly appreciated!</a:t>
            </a:r>
          </a:p>
          <a:p>
            <a:pPr algn="ctr"/>
            <a:r>
              <a:rPr lang="en-US" sz="2400"/>
              <a:t> </a:t>
            </a:r>
            <a:r>
              <a:rPr lang="en-US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https://www.surveymonkey.com/r/Z72JNM2</a:t>
            </a:r>
            <a:endParaRPr lang="en-US" dirty="0"/>
          </a:p>
        </p:txBody>
      </p:sp>
      <p:pic>
        <p:nvPicPr>
          <p:cNvPr id="8" name="tmpA8D6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4.188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318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C1648B9-9458-462A-99D4-9A422A8ED5AD}"/>
  <p:tag name="ATHENA.CUSTOMXMLCONTENT" val="&lt;?xml version=&quot;1.0&quot;?&gt;&lt;athena xmlns=&quot;http://schemas.microsoft.com/edu/athena&quot; version=&quot;0.1.3885.0&quot;&gt;&lt;timings duration=&quot;34656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32852A9-3563-4A60-BC5A-2AFA3178F33E}"/>
  <p:tag name="ATHENA.CUSTOMXMLCONTENT" val="&lt;?xml version=&quot;1.0&quot;?&gt;&lt;athena xmlns=&quot;http://schemas.microsoft.com/edu/athena&quot; version=&quot;0.1.3885.0&quot;&gt;&lt;media streamable=&quot;true&quot; recordStart=&quot;0&quot; recordEnd=&quot;34748&quot; recordLength=&quot;34806&quot; audioOnly=&quot;true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A0843E9-19DA-4C3A-94CB-F35EEC6E16E7}"/>
  <p:tag name="ATHENA.CUSTOMXMLCONTENT" val="&lt;?xml version=&quot;1.0&quot;?&gt;&lt;athena xmlns=&quot;http://schemas.microsoft.com/edu/athena&quot; version=&quot;0.1.3885.0&quot;&gt;&lt;timings duration=&quot;13178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95BEBF7-4540-46C0-99AB-65D7795F20C3}"/>
  <p:tag name="ATHENA.CUSTOMXMLCONTENT" val="&lt;?xml version=&quot;1.0&quot;?&gt;&lt;athena xmlns=&quot;http://schemas.microsoft.com/edu/athena&quot; version=&quot;0.1.3885.0&quot;&gt;&lt;media streamable=&quot;true&quot; recordStart=&quot;0&quot; recordEnd=&quot;13178&quot; recordLength=&quot;13212&quot; audioOnly=&quot;true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AC5A652-3991-4FEF-95E6-96228FDA85CD}"/>
  <p:tag name="ATHENA.CUSTOMXMLCONTENT" val="&lt;?xml version=&quot;1.0&quot;?&gt;&lt;athena xmlns=&quot;http://schemas.microsoft.com/edu/athena&quot; version=&quot;0.1.3885.0&quot;&gt;&lt;timings duration=&quot;22957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9694FBE-35D4-492F-AD5B-BB5167355E21}"/>
  <p:tag name="ATHENA.CUSTOMXMLCONTENT" val="&lt;?xml version=&quot;1.0&quot;?&gt;&lt;athena xmlns=&quot;http://schemas.microsoft.com/edu/athena&quot; version=&quot;0.1.3885.0&quot;&gt;&lt;media streamable=&quot;true&quot; recordStart=&quot;0&quot; recordEnd=&quot;22957&quot; recordLength=&quot;23010&quot; audioOnly=&quot;true&quot;/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2015937-1D70-4C81-9C81-1C845344FAC4}"/>
  <p:tag name="ATHENA.CUSTOMXMLCONTENT" val="&lt;?xml version=&quot;1.0&quot;?&gt;&lt;athena xmlns=&quot;http://schemas.microsoft.com/edu/athena&quot; version=&quot;0.1.3885.0&quot;&gt;&lt;timings duration=&quot;15431&quot;/&gt;&lt;/athen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46E4AB6-783C-4AC2-8558-D6886A42C8E0}"/>
  <p:tag name="ATHENA.CUSTOMXMLCONTENT" val="&lt;?xml version=&quot;1.0&quot;?&gt;&lt;athena xmlns=&quot;http://schemas.microsoft.com/edu/athena&quot; version=&quot;0.1.3885.0&quot;&gt;&lt;media streamable=&quot;true&quot; recordStart=&quot;0&quot; recordEnd=&quot;15431&quot; recordLength=&quot;15487&quot; audioOnly=&quot;true&quot;/&gt;&lt;/athen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1CC9F99-7323-42E3-9D5B-3642DAE525C1}"/>
  <p:tag name="ATHENA.CUSTOMXMLCONTENT" val="&lt;?xml version=&quot;1.0&quot;?&gt;&lt;athena xmlns=&quot;http://schemas.microsoft.com/edu/athena&quot; version=&quot;0.1.3885.0&quot;&gt;&lt;timings duration=&quot;19633&quot;/&gt;&lt;/athen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9995E59-D70E-4FC5-B8D3-0E44B8275D3F}"/>
  <p:tag name="ATHENA.CUSTOMXMLCONTENT" val="&lt;?xml version=&quot;1.0&quot;?&gt;&lt;athena xmlns=&quot;http://schemas.microsoft.com/edu/athena&quot; version=&quot;0.1.3885.0&quot;&gt;&lt;media streamable=&quot;true&quot; recordStart=&quot;0&quot; recordEnd=&quot;19633&quot; recordLength=&quot;19667&quot; audioOnly=&quot;true&quot;/&gt;&lt;/athena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4A95628-EEBA-437D-A54A-DD443759FDDE}"/>
  <p:tag name="ATHENA.CUSTOMXMLCONTENT" val="&lt;?xml version=&quot;1.0&quot;?&gt;&lt;athena xmlns=&quot;http://schemas.microsoft.com/edu/athena&quot; version=&quot;0.1.3885.0&quot;&gt;&lt;timings duration=&quot;17300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605EE78-00C3-44D4-9871-ABF275E3341F}"/>
  <p:tag name="ATHENA.CUSTOMXMLCONTENT" val="&lt;?xml version=&quot;1.0&quot;?&gt;&lt;athena xmlns=&quot;http://schemas.microsoft.com/edu/athena&quot; version=&quot;0.1.3885.0&quot;&gt;&lt;media streamable=&quot;true&quot; recordStart=&quot;0&quot; recordEnd=&quot;34656&quot; recordLength=&quot;34736&quot; audioOnly=&quot;true&quot;/&gt;&lt;/athena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925777A-4E03-41EC-9BBE-321D32090DD8}"/>
  <p:tag name="ATHENA.CUSTOMXMLCONTENT" val="&lt;?xml version=&quot;1.0&quot;?&gt;&lt;athena xmlns=&quot;http://schemas.microsoft.com/edu/athena&quot; version=&quot;0.1.3885.0&quot;&gt;&lt;media streamable=&quot;true&quot; recordStart=&quot;0&quot; recordEnd=&quot;17300&quot; recordLength=&quot;17322&quot; audioOnly=&quot;true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4640C93-FF02-4240-9F78-8CD115FFB504}"/>
  <p:tag name="ATHENA.CUSTOMXMLCONTENT" val="&lt;?xml version=&quot;1.0&quot;?&gt;&lt;athena xmlns=&quot;http://schemas.microsoft.com/edu/athena&quot; version=&quot;0.1.3885.0&quot;&gt;&lt;timings duration=&quot;20048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9D7EE28-9C8D-434E-95F2-6FAE15398438}"/>
  <p:tag name="ATHENA.CUSTOMXMLCONTENT" val="&lt;?xml version=&quot;1.0&quot;?&gt;&lt;athena xmlns=&quot;http://schemas.microsoft.com/edu/athena&quot; version=&quot;0.1.3885.0&quot;&gt;&lt;media streamable=&quot;true&quot; recordStart=&quot;0&quot; recordEnd=&quot;20048&quot; recordLength=&quot;20084&quot; audioOnly=&quot;true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71AC256-682B-45B3-8D2B-08EF3240C361}"/>
  <p:tag name="ATHENA.CUSTOMXMLCONTENT" val="&lt;?xml version=&quot;1.0&quot;?&gt;&lt;athena xmlns=&quot;http://schemas.microsoft.com/edu/athena&quot; version=&quot;0.1.3885.0&quot;&gt;&lt;timings duration=&quot;59205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E83B812-8E41-4AFE-B4A6-337EB89D9F22}"/>
  <p:tag name="ATHENA.CUSTOMXMLCONTENT" val="&lt;?xml version=&quot;1.0&quot;?&gt;&lt;athena xmlns=&quot;http://schemas.microsoft.com/edu/athena&quot; version=&quot;0.1.3885.0&quot;&gt;&lt;media streamable=&quot;true&quot; recordStart=&quot;0&quot; recordEnd=&quot;59205&quot; recordLength=&quot;59233&quot; audioOnly=&quot;true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9EC7DEA-9BCC-40E0-97E9-CE78D7BF73FC}"/>
  <p:tag name="ATHENA.CUSTOMXMLCONTENT" val="&lt;?xml version=&quot;1.0&quot;?&gt;&lt;athena xmlns=&quot;http://schemas.microsoft.com/edu/athena&quot; version=&quot;0.1.3885.0&quot;&gt;&lt;timings duration=&quot;21901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3CE2982-90C9-4AEF-9E5E-889C10DFE290}"/>
  <p:tag name="ATHENA.CUSTOMXMLCONTENT" val="&lt;?xml version=&quot;1.0&quot;?&gt;&lt;athena xmlns=&quot;http://schemas.microsoft.com/edu/athena&quot; version=&quot;0.1.3885.0&quot;&gt;&lt;media streamable=&quot;true&quot; recordStart=&quot;0&quot; recordEnd=&quot;21901&quot; recordLength=&quot;21965&quot; audioOnly=&quot;true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7FAAE21-04EB-4E70-81C0-41A8824339C9}"/>
  <p:tag name="ATHENA.CUSTOMXMLCONTENT" val="&lt;?xml version=&quot;1.0&quot;?&gt;&lt;athena xmlns=&quot;http://schemas.microsoft.com/edu/athena&quot; version=&quot;0.1.3885.0&quot;&gt;&lt;timings duration=&quot;34748&quot;/&gt;&lt;/athena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timings duration="34656"/>
</athena>
</file>

<file path=customXml/item10.xml><?xml version="1.0" encoding="utf-8"?>
<athena xmlns="http://schemas.microsoft.com/edu/athena" version="0.1.3885.0">
  <timings duration="15431"/>
</athena>
</file>

<file path=customXml/item11.xml><?xml version="1.0" encoding="utf-8"?>
<athena xmlns="http://schemas.microsoft.com/edu/athena" version="0.1.3885.0">
  <timings duration="20048"/>
</athena>
</file>

<file path=customXml/item12.xml><?xml version="1.0" encoding="utf-8"?>
<athena xmlns="http://schemas.microsoft.com/edu/athena" version="0.1.3885.0">
  <media streamable="true" recordStart="0" recordEnd="15431" recordLength="15487" audioOnly="true"/>
</athena>
</file>

<file path=customXml/item13.xml><?xml version="1.0" encoding="utf-8"?>
<athena xmlns="http://schemas.microsoft.com/edu/athena" version="0.1.3885.0">
  <media streamable="true" recordStart="0" recordEnd="13178" recordLength="13212" audioOnly="true"/>
</athena>
</file>

<file path=customXml/item14.xml><?xml version="1.0" encoding="utf-8"?>
<athena xmlns="http://schemas.microsoft.com/edu/athena" version="0.1.3885.0">
  <timings duration="17300"/>
</athena>
</file>

<file path=customXml/item15.xml><?xml version="1.0" encoding="utf-8"?>
<athena xmlns="http://schemas.microsoft.com/edu/athena" version="0.1.3885.0">
  <media streamable="true" recordStart="0" recordEnd="34656" recordLength="34736" audioOnly="true"/>
</athena>
</file>

<file path=customXml/item16.xml><?xml version="1.0" encoding="utf-8"?>
<athena xmlns="http://schemas.microsoft.com/edu/athena" version="0.1.3885.0">
  <timings duration="34748"/>
</athena>
</file>

<file path=customXml/item17.xml><?xml version="1.0" encoding="utf-8"?>
<athena xmlns="http://schemas.microsoft.com/edu/athena" version="0.1.3885.0">
  <media streamable="true" recordStart="0" recordEnd="21901" recordLength="21965" audioOnly="true"/>
</athena>
</file>

<file path=customXml/item18.xml><?xml version="1.0" encoding="utf-8"?>
<athena xmlns="http://schemas.microsoft.com/edu/athena" version="0.1.3885.0">
  <media streamable="true" recordStart="0" recordEnd="59205" recordLength="59233" audioOnly="true"/>
</athena>
</file>

<file path=customXml/item19.xml><?xml version="1.0" encoding="utf-8"?>
<athena xmlns="http://schemas.microsoft.com/edu/athena" version="0.1.3885.0">
  <media streamable="true" recordStart="0" recordEnd="17300" recordLength="17322" audioOnly="true"/>
</athena>
</file>

<file path=customXml/item2.xml><?xml version="1.0" encoding="utf-8"?>
<athena xmlns="http://schemas.microsoft.com/edu/athena" version="0.1.3885.0">
  <timings duration="19633"/>
</athena>
</file>

<file path=customXml/item20.xml><?xml version="1.0" encoding="utf-8"?>
<athena xmlns="http://schemas.microsoft.com/edu/athena" version="0.1.3885.0">
  <media streamable="true" recordStart="0" recordEnd="22957" recordLength="23010" audioOnly="true"/>
</athena>
</file>

<file path=customXml/item3.xml><?xml version="1.0" encoding="utf-8"?>
<athena xmlns="http://schemas.microsoft.com/edu/athena" version="0.1.3885.0">
  <timings duration="22957"/>
</athena>
</file>

<file path=customXml/item4.xml><?xml version="1.0" encoding="utf-8"?>
<athena xmlns="http://schemas.microsoft.com/edu/athena" version="0.1.3885.0">
  <timings duration="21901"/>
</athena>
</file>

<file path=customXml/item5.xml><?xml version="1.0" encoding="utf-8"?>
<athena xmlns="http://schemas.microsoft.com/edu/athena" version="0.1.3885.0">
  <media streamable="true" recordStart="0" recordEnd="34748" recordLength="34806" audioOnly="true"/>
</athena>
</file>

<file path=customXml/item6.xml><?xml version="1.0" encoding="utf-8"?>
<athena xmlns="http://schemas.microsoft.com/edu/athena" version="0.1.3885.0">
  <timings duration="13178"/>
</athena>
</file>

<file path=customXml/item7.xml><?xml version="1.0" encoding="utf-8"?>
<athena xmlns="http://schemas.microsoft.com/edu/athena" version="0.1.3885.0">
  <media streamable="true" recordStart="0" recordEnd="20048" recordLength="20084" audioOnly="true"/>
</athena>
</file>

<file path=customXml/item8.xml><?xml version="1.0" encoding="utf-8"?>
<athena xmlns="http://schemas.microsoft.com/edu/athena" version="0.1.3885.0">
  <media streamable="true" recordStart="0" recordEnd="19633" recordLength="19667" audioOnly="true"/>
</athena>
</file>

<file path=customXml/item9.xml><?xml version="1.0" encoding="utf-8"?>
<athena xmlns="http://schemas.microsoft.com/edu/athena" version="0.1.3885.0">
  <timings duration="59205"/>
</athena>
</file>

<file path=customXml/itemProps1.xml><?xml version="1.0" encoding="utf-8"?>
<ds:datastoreItem xmlns:ds="http://schemas.openxmlformats.org/officeDocument/2006/customXml" ds:itemID="{0C1648B9-9458-462A-99D4-9A422A8ED5AD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92015937-1D70-4C81-9C81-1C845344FAC4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F4640C93-FF02-4240-9F78-8CD115FFB504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146E4AB6-783C-4AC2-8558-D6886A42C8E0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295BEBF7-4540-46C0-99AB-65D7795F20C3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A4A95628-EEBA-437D-A54A-DD443759FDDE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D605EE78-00C3-44D4-9871-ABF275E3341F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C7FAAE21-04EB-4E70-81C0-41A8824339C9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D3CE2982-90C9-4AEF-9E5E-889C10DFE290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7E83B812-8E41-4AFE-B4A6-337EB89D9F22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3925777A-4E03-41EC-9BBE-321D32090DD8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31CC9F99-7323-42E3-9D5B-3642DAE525C1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29694FBE-35D4-492F-AD5B-BB5167355E21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DAC5A652-3991-4FEF-95E6-96228FDA85CD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9EC7DEA-9BCC-40E0-97E9-CE78D7BF73FC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32852A9-3563-4A60-BC5A-2AFA3178F33E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8A0843E9-19DA-4C3A-94CB-F35EEC6E16E7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59D7EE28-9C8D-434E-95F2-6FAE15398438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89995E59-D70E-4FC5-B8D3-0E44B8275D3F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E71AC256-682B-45B3-8D2B-08EF3240C361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4013</TotalTime>
  <Words>248</Words>
  <Application>Microsoft Office PowerPoint</Application>
  <PresentationFormat>On-screen Show (4:3)</PresentationFormat>
  <Paragraphs>83</Paragraphs>
  <Slides>10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    Federal Programs Title IIIA  English Language Learners</vt:lpstr>
      <vt:lpstr>Title IIIA  English Learners</vt:lpstr>
      <vt:lpstr> </vt:lpstr>
      <vt:lpstr>PowerPoint Presentation</vt:lpstr>
      <vt:lpstr>Limited English proficient  students…</vt:lpstr>
      <vt:lpstr>PowerPoint Presentation</vt:lpstr>
      <vt:lpstr>2015-16 Demographics</vt:lpstr>
      <vt:lpstr>PowerPoint Presentation</vt:lpstr>
      <vt:lpstr>PowerPoint Presentation</vt:lpstr>
      <vt:lpstr>Federal Programs District Office Personnel</vt:lpstr>
    </vt:vector>
  </TitlesOfParts>
  <Company>KPBSD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IA</dc:title>
  <dc:creator>Sandy Miller (Title I)</dc:creator>
  <cp:lastModifiedBy>Tim Vlasak</cp:lastModifiedBy>
  <cp:revision>164</cp:revision>
  <cp:lastPrinted>2016-08-22T20:18:13Z</cp:lastPrinted>
  <dcterms:created xsi:type="dcterms:W3CDTF">2013-04-12T15:54:15Z</dcterms:created>
  <dcterms:modified xsi:type="dcterms:W3CDTF">2016-09-02T23:53:58Z</dcterms:modified>
</cp:coreProperties>
</file>