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4" r:id="rId23"/>
  </p:sldMasterIdLst>
  <p:notesMasterIdLst>
    <p:notesMasterId r:id="rId35"/>
  </p:notesMasterIdLst>
  <p:handoutMasterIdLst>
    <p:handoutMasterId r:id="rId36"/>
  </p:handoutMasterIdLst>
  <p:sldIdLst>
    <p:sldId id="256" r:id="rId24"/>
    <p:sldId id="281" r:id="rId25"/>
    <p:sldId id="319" r:id="rId26"/>
    <p:sldId id="318" r:id="rId27"/>
    <p:sldId id="314" r:id="rId28"/>
    <p:sldId id="301" r:id="rId29"/>
    <p:sldId id="320" r:id="rId30"/>
    <p:sldId id="304" r:id="rId31"/>
    <p:sldId id="302" r:id="rId32"/>
    <p:sldId id="316" r:id="rId33"/>
    <p:sldId id="31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DC7"/>
    <a:srgbClr val="DFFAFD"/>
    <a:srgbClr val="F7F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4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4E3A9-B71C-4DC1-84E9-3C07BDB7AEEC}" type="datetimeFigureOut">
              <a:rPr lang="en-US" smtClean="0"/>
              <a:t>9/2/2016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1B278-A1DF-4880-BC56-EAD753548556}" type="slidenum">
              <a:rPr lang="en-US" smtClean="0"/>
              <a:t>‹#›</a:t>
            </a:fld>
            <a:endParaRPr lang="en-US"/>
          </a:p>
        </p:txBody>
      </p:sp>
    </p:spTree>
    <p:extLst>
      <p:ext uri="{BB962C8B-B14F-4D97-AF65-F5344CB8AC3E}">
        <p14:creationId xmlns:p14="http://schemas.microsoft.com/office/powerpoint/2010/main" val="4064562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FCB0B-BDC2-4E07-8823-0C92FCDF4B36}" type="datetimeFigureOut">
              <a:rPr lang="en-US" smtClean="0"/>
              <a:t>9/2/2016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FF8BC-CEEF-4A9F-94C8-247E191D196B}" type="slidenum">
              <a:rPr lang="en-US" smtClean="0"/>
              <a:t>‹#›</a:t>
            </a:fld>
            <a:endParaRPr lang="en-US"/>
          </a:p>
        </p:txBody>
      </p:sp>
    </p:spTree>
    <p:extLst>
      <p:ext uri="{BB962C8B-B14F-4D97-AF65-F5344CB8AC3E}">
        <p14:creationId xmlns:p14="http://schemas.microsoft.com/office/powerpoint/2010/main" val="2665865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1</a:t>
            </a:fld>
            <a:endParaRPr lang="en-US"/>
          </a:p>
        </p:txBody>
      </p:sp>
    </p:spTree>
    <p:extLst>
      <p:ext uri="{BB962C8B-B14F-4D97-AF65-F5344CB8AC3E}">
        <p14:creationId xmlns:p14="http://schemas.microsoft.com/office/powerpoint/2010/main" val="118857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a:t>
            </a:r>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2</a:t>
            </a:fld>
            <a:endParaRPr lang="en-US"/>
          </a:p>
        </p:txBody>
      </p:sp>
    </p:spTree>
    <p:extLst>
      <p:ext uri="{BB962C8B-B14F-4D97-AF65-F5344CB8AC3E}">
        <p14:creationId xmlns:p14="http://schemas.microsoft.com/office/powerpoint/2010/main" val="330818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4</a:t>
            </a:fld>
            <a:endParaRPr lang="en-US"/>
          </a:p>
        </p:txBody>
      </p:sp>
    </p:spTree>
    <p:extLst>
      <p:ext uri="{BB962C8B-B14F-4D97-AF65-F5344CB8AC3E}">
        <p14:creationId xmlns:p14="http://schemas.microsoft.com/office/powerpoint/2010/main" val="198583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5</a:t>
            </a:fld>
            <a:endParaRPr lang="en-US"/>
          </a:p>
        </p:txBody>
      </p:sp>
    </p:spTree>
    <p:extLst>
      <p:ext uri="{BB962C8B-B14F-4D97-AF65-F5344CB8AC3E}">
        <p14:creationId xmlns:p14="http://schemas.microsoft.com/office/powerpoint/2010/main" val="178661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6</a:t>
            </a:fld>
            <a:endParaRPr lang="en-US"/>
          </a:p>
        </p:txBody>
      </p:sp>
    </p:spTree>
    <p:extLst>
      <p:ext uri="{BB962C8B-B14F-4D97-AF65-F5344CB8AC3E}">
        <p14:creationId xmlns:p14="http://schemas.microsoft.com/office/powerpoint/2010/main" val="116107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8</a:t>
            </a:fld>
            <a:endParaRPr lang="en-US"/>
          </a:p>
        </p:txBody>
      </p:sp>
    </p:spTree>
    <p:extLst>
      <p:ext uri="{BB962C8B-B14F-4D97-AF65-F5344CB8AC3E}">
        <p14:creationId xmlns:p14="http://schemas.microsoft.com/office/powerpoint/2010/main" val="256440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9</a:t>
            </a:fld>
            <a:endParaRPr lang="en-US"/>
          </a:p>
        </p:txBody>
      </p:sp>
    </p:spTree>
    <p:extLst>
      <p:ext uri="{BB962C8B-B14F-4D97-AF65-F5344CB8AC3E}">
        <p14:creationId xmlns:p14="http://schemas.microsoft.com/office/powerpoint/2010/main" val="140106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10</a:t>
            </a:fld>
            <a:endParaRPr lang="en-US"/>
          </a:p>
        </p:txBody>
      </p:sp>
    </p:spTree>
    <p:extLst>
      <p:ext uri="{BB962C8B-B14F-4D97-AF65-F5344CB8AC3E}">
        <p14:creationId xmlns:p14="http://schemas.microsoft.com/office/powerpoint/2010/main" val="135435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3FF8BC-CEEF-4A9F-94C8-247E191D196B}" type="slidenum">
              <a:rPr lang="en-US" smtClean="0"/>
              <a:t>11</a:t>
            </a:fld>
            <a:endParaRPr lang="en-US"/>
          </a:p>
        </p:txBody>
      </p:sp>
    </p:spTree>
    <p:extLst>
      <p:ext uri="{BB962C8B-B14F-4D97-AF65-F5344CB8AC3E}">
        <p14:creationId xmlns:p14="http://schemas.microsoft.com/office/powerpoint/2010/main" val="32657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9D78F2A-0F18-43AB-A51B-F6063A8EEF75}" type="datetime1">
              <a:rPr lang="en-US" smtClean="0"/>
              <a:t>9/2/2016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E96AF0D-D356-437A-BB16-2415A9938689}"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72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A4963-7AE9-4ACC-852E-3251B06D0EC2}" type="datetime1">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37288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D1DE5-5255-4C18-9D75-C86567AEC20F}"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47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E5A14-7954-4F5C-8ECC-341CCCB3D5CA}"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94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ED149-EA9F-47EA-9A58-8312C461B63A}"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246116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CBFD2-85C3-4701-964B-732CAEFC1338}"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2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89E30-5786-42D9-9319-751CF4C7D006}"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73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C2193-CB37-4511-8D25-F7EAF3BC0422}"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35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67277F-7CC4-47BF-9233-7A2D7022A70C}"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68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520BDD-16F8-4EC3-8BD3-57936F848937}"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78407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FB7F5-4704-45D6-9C68-2B73884E773E}" type="datetime1">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6AF0D-D356-437A-BB16-2415A9938689}"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8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85686B-030E-4500-BDFA-5037D51A1846}" type="datetime1">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410360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CDF3A2-2899-4F69-A30D-D92B9842CDF8}" type="datetime1">
              <a:rPr lang="en-US" smtClean="0"/>
              <a:t>9/2/2016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6AF0D-D356-437A-BB16-2415A9938689}"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36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52F71-5048-4D90-90C5-2F81EB831EFD}" type="datetime1">
              <a:rPr lang="en-US" smtClean="0"/>
              <a:t>9/2/2016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6AF0D-D356-437A-BB16-2415A9938689}"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64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007A2-EF78-407B-AB5A-949F9EE1E757}" type="datetime1">
              <a:rPr lang="en-US" smtClean="0"/>
              <a:t>9/2/2016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128779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63A04-1372-4DEA-BF79-30E77AB631A1}" type="datetime1">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23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A52C8-4B76-4A36-939B-96FB94B7502F}" type="datetime1">
              <a:rPr lang="en-US" smtClean="0"/>
              <a:t>9/2/2016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96AF0D-D356-437A-BB16-2415A9938689}" type="slidenum">
              <a:rPr lang="en-US" smtClean="0"/>
              <a:t>‹#›</a:t>
            </a:fld>
            <a:endParaRPr lang="en-US"/>
          </a:p>
        </p:txBody>
      </p:sp>
    </p:spTree>
    <p:extLst>
      <p:ext uri="{BB962C8B-B14F-4D97-AF65-F5344CB8AC3E}">
        <p14:creationId xmlns:p14="http://schemas.microsoft.com/office/powerpoint/2010/main" val="14994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EE20D6-B7A2-455B-80C2-7B6831A32BBC}" type="datetime1">
              <a:rPr lang="en-US" smtClean="0"/>
              <a:t>9/2/2016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96AF0D-D356-437A-BB16-2415A9938689}" type="slidenum">
              <a:rPr lang="en-US" smtClean="0"/>
              <a:t>‹#›</a:t>
            </a:fld>
            <a:endParaRPr lang="en-US"/>
          </a:p>
        </p:txBody>
      </p:sp>
    </p:spTree>
    <p:extLst>
      <p:ext uri="{BB962C8B-B14F-4D97-AF65-F5344CB8AC3E}">
        <p14:creationId xmlns:p14="http://schemas.microsoft.com/office/powerpoint/2010/main" val="618464111"/>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video" Target="NULL" TargetMode="External"/><Relationship Id="rId7"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customXml" Target="../../customXml/item20.xml"/><Relationship Id="rId6" Type="http://schemas.microsoft.com/office/2007/relationships/media" Target="../media/media1.mp4"/><Relationship Id="rId5" Type="http://schemas.openxmlformats.org/officeDocument/2006/relationships/tags" Target="../tags/tag2.xml"/><Relationship Id="rId10" Type="http://schemas.openxmlformats.org/officeDocument/2006/relationships/image" Target="../media/image6.png"/><Relationship Id="rId4" Type="http://schemas.openxmlformats.org/officeDocument/2006/relationships/customXml" Target="../../customXml/item5.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video" Target="NULL" TargetMode="External"/><Relationship Id="rId7" Type="http://schemas.openxmlformats.org/officeDocument/2006/relationships/slideLayout" Target="../slideLayouts/slideLayout7.xml"/><Relationship Id="rId12" Type="http://schemas.openxmlformats.org/officeDocument/2006/relationships/image" Target="../media/image6.png"/><Relationship Id="rId2" Type="http://schemas.openxmlformats.org/officeDocument/2006/relationships/tags" Target="../tags/tag19.xml"/><Relationship Id="rId1" Type="http://schemas.openxmlformats.org/officeDocument/2006/relationships/customXml" Target="../../customXml/item15.xml"/><Relationship Id="rId6" Type="http://schemas.microsoft.com/office/2007/relationships/media" Target="../media/media10.mp4"/><Relationship Id="rId11" Type="http://schemas.openxmlformats.org/officeDocument/2006/relationships/hyperlink" Target="https://www.surveymonkey.com/r/Z7WDK83" TargetMode="External"/><Relationship Id="rId5" Type="http://schemas.openxmlformats.org/officeDocument/2006/relationships/tags" Target="../tags/tag20.xml"/><Relationship Id="rId10" Type="http://schemas.openxmlformats.org/officeDocument/2006/relationships/image" Target="../media/image16.jpg"/><Relationship Id="rId4" Type="http://schemas.openxmlformats.org/officeDocument/2006/relationships/customXml" Target="../../customXml/item7.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customXml" Target="../../customXml/item19.xml"/><Relationship Id="rId6" Type="http://schemas.microsoft.com/office/2007/relationships/media" Target="../media/media11.mp4"/><Relationship Id="rId5" Type="http://schemas.openxmlformats.org/officeDocument/2006/relationships/tags" Target="../tags/tag22.xml"/><Relationship Id="rId4" Type="http://schemas.openxmlformats.org/officeDocument/2006/relationships/customXml" Target="../../customXml/item2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12.xml"/><Relationship Id="rId6" Type="http://schemas.microsoft.com/office/2007/relationships/media" Target="../media/media2.mp4"/><Relationship Id="rId5" Type="http://schemas.openxmlformats.org/officeDocument/2006/relationships/tags" Target="../tags/tag4.xml"/><Relationship Id="rId10" Type="http://schemas.openxmlformats.org/officeDocument/2006/relationships/image" Target="../media/image6.png"/><Relationship Id="rId4" Type="http://schemas.openxmlformats.org/officeDocument/2006/relationships/customXml" Target="../../customXml/item14.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customXml" Target="../../customXml/item4.xml"/><Relationship Id="rId6" Type="http://schemas.microsoft.com/office/2007/relationships/media" Target="../media/media3.mp4"/><Relationship Id="rId5" Type="http://schemas.openxmlformats.org/officeDocument/2006/relationships/tags" Target="../tags/tag6.xml"/><Relationship Id="rId4" Type="http://schemas.openxmlformats.org/officeDocument/2006/relationships/customXml" Target="../../customXml/item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video" Target="NULL" TargetMode="Externa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customXml" Target="../../customXml/item9.xml"/><Relationship Id="rId6" Type="http://schemas.microsoft.com/office/2007/relationships/media" Target="../media/media4.mp4"/><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customXml" Target="../../customXml/item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xml"/><Relationship Id="rId7" Type="http://schemas.microsoft.com/office/2007/relationships/media" Target="../media/media5.mp4"/><Relationship Id="rId12" Type="http://schemas.openxmlformats.org/officeDocument/2006/relationships/image" Target="../media/image6.png"/><Relationship Id="rId2" Type="http://schemas.openxmlformats.org/officeDocument/2006/relationships/customXml" Target="../../customXml/item22.xml"/><Relationship Id="rId1" Type="http://schemas.openxmlformats.org/officeDocument/2006/relationships/vmlDrawing" Target="../drawings/vmlDrawing1.vml"/><Relationship Id="rId6" Type="http://schemas.openxmlformats.org/officeDocument/2006/relationships/tags" Target="../tags/tag10.xml"/><Relationship Id="rId11" Type="http://schemas.openxmlformats.org/officeDocument/2006/relationships/image" Target="../media/image9.emf"/><Relationship Id="rId5" Type="http://schemas.openxmlformats.org/officeDocument/2006/relationships/customXml" Target="../../customXml/item10.xml"/><Relationship Id="rId10" Type="http://schemas.openxmlformats.org/officeDocument/2006/relationships/oleObject" Target="../embeddings/oleObject1.bin"/><Relationship Id="rId4" Type="http://schemas.openxmlformats.org/officeDocument/2006/relationships/video" Target="NULL" TargetMode="External"/><Relationship Id="rId9"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customXml" Target="../../customXml/item11.xml"/><Relationship Id="rId6" Type="http://schemas.microsoft.com/office/2007/relationships/media" Target="../media/media6.mp4"/><Relationship Id="rId11" Type="http://schemas.openxmlformats.org/officeDocument/2006/relationships/image" Target="../media/image6.png"/><Relationship Id="rId5" Type="http://schemas.openxmlformats.org/officeDocument/2006/relationships/tags" Target="../tags/tag12.xml"/><Relationship Id="rId10" Type="http://schemas.openxmlformats.org/officeDocument/2006/relationships/image" Target="../media/image11.png"/><Relationship Id="rId4" Type="http://schemas.openxmlformats.org/officeDocument/2006/relationships/customXml" Target="../../customXml/item17.xml"/><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customXml" Target="../../customXml/item18.xml"/><Relationship Id="rId6" Type="http://schemas.microsoft.com/office/2007/relationships/media" Target="../media/media7.mp4"/><Relationship Id="rId5" Type="http://schemas.openxmlformats.org/officeDocument/2006/relationships/tags" Target="../tags/tag14.xml"/><Relationship Id="rId4" Type="http://schemas.openxmlformats.org/officeDocument/2006/relationships/customXml" Target="../../customXml/item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video" Target="NULL" TargetMode="External"/><Relationship Id="rId7"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customXml" Target="../../customXml/item6.xml"/><Relationship Id="rId6" Type="http://schemas.microsoft.com/office/2007/relationships/media" Target="../media/media8.mp4"/><Relationship Id="rId5" Type="http://schemas.openxmlformats.org/officeDocument/2006/relationships/tags" Target="../tags/tag16.xml"/><Relationship Id="rId10" Type="http://schemas.openxmlformats.org/officeDocument/2006/relationships/image" Target="../media/image6.png"/><Relationship Id="rId4" Type="http://schemas.openxmlformats.org/officeDocument/2006/relationships/customXml" Target="../../customXml/item8.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video" Target="NULL" TargetMode="Externa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customXml" Target="../../customXml/item13.xml"/><Relationship Id="rId6" Type="http://schemas.microsoft.com/office/2007/relationships/media" Target="../media/media9.mp4"/><Relationship Id="rId5" Type="http://schemas.openxmlformats.org/officeDocument/2006/relationships/tags" Target="../tags/tag18.xml"/><Relationship Id="rId10" Type="http://schemas.openxmlformats.org/officeDocument/2006/relationships/image" Target="../media/image6.png"/><Relationship Id="rId4" Type="http://schemas.openxmlformats.org/officeDocument/2006/relationships/customXml" Target="../../customXml/item16.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990601"/>
            <a:ext cx="5308866" cy="2336796"/>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600" dirty="0" smtClean="0"/>
              <a:t>Federal Programs</a:t>
            </a:r>
            <a:br>
              <a:rPr lang="en-US" sz="3600" dirty="0" smtClean="0"/>
            </a:br>
            <a:r>
              <a:rPr lang="en-US" sz="3600" dirty="0"/>
              <a:t>Title </a:t>
            </a:r>
            <a:r>
              <a:rPr lang="en-US" sz="3600" dirty="0" smtClean="0"/>
              <a:t>VI</a:t>
            </a:r>
            <a:br>
              <a:rPr lang="en-US" sz="3600" dirty="0" smtClean="0"/>
            </a:br>
            <a:r>
              <a:rPr lang="en-US" sz="3600" dirty="0" smtClean="0"/>
              <a:t>Indian Education </a:t>
            </a:r>
            <a:endParaRPr lang="en-US" sz="3600" dirty="0"/>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8600" y="3657600"/>
            <a:ext cx="1252387" cy="1324356"/>
          </a:xfrm>
          <a:prstGeom prst="rect">
            <a:avLst/>
          </a:prstGeom>
        </p:spPr>
      </p:pic>
      <p:sp>
        <p:nvSpPr>
          <p:cNvPr id="5" name="TextBox 3"/>
          <p:cNvSpPr txBox="1"/>
          <p:nvPr/>
        </p:nvSpPr>
        <p:spPr>
          <a:xfrm>
            <a:off x="2966887" y="6216134"/>
            <a:ext cx="4648200" cy="369332"/>
          </a:xfrm>
          <a:prstGeom prst="rect">
            <a:avLst/>
          </a:prstGeom>
          <a:solidFill>
            <a:schemeClr val="bg1"/>
          </a:solidFill>
          <a:ln w="317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a:t>
            </a:r>
            <a:r>
              <a:rPr lang="en-US" dirty="0" smtClean="0"/>
              <a:t>lick into Slide Show mode to hear the audio.  </a:t>
            </a:r>
            <a:endParaRPr lang="en-US" dirty="0"/>
          </a:p>
        </p:txBody>
      </p:sp>
      <p:pic>
        <p:nvPicPr>
          <p:cNvPr id="4" name="tmp416A">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67.4353"/>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62101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2264" y="1422648"/>
            <a:ext cx="2070373" cy="1484240"/>
          </a:xfrm>
          <a:prstGeom prst="rect">
            <a:avLst/>
          </a:prstGeom>
          <a:ln>
            <a:solidFill>
              <a:schemeClr val="tx1"/>
            </a:solidFill>
          </a:ln>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5282" y="3352800"/>
            <a:ext cx="1864339" cy="1775175"/>
          </a:xfrm>
          <a:prstGeom prst="rect">
            <a:avLst/>
          </a:prstGeom>
          <a:ln>
            <a:solidFill>
              <a:schemeClr val="tx1"/>
            </a:solidFill>
          </a:ln>
        </p:spPr>
      </p:pic>
      <p:sp>
        <p:nvSpPr>
          <p:cNvPr id="21" name="Slide Number Placeholder 20"/>
          <p:cNvSpPr>
            <a:spLocks noGrp="1"/>
          </p:cNvSpPr>
          <p:nvPr>
            <p:ph type="sldNum" sz="quarter" idx="12"/>
          </p:nvPr>
        </p:nvSpPr>
        <p:spPr>
          <a:xfrm>
            <a:off x="7861866" y="6019800"/>
            <a:ext cx="395510" cy="279400"/>
          </a:xfrm>
          <a:solidFill>
            <a:srgbClr val="DFFAFD"/>
          </a:solidFill>
          <a:ln>
            <a:solidFill>
              <a:schemeClr val="tx1"/>
            </a:solidFill>
          </a:ln>
        </p:spPr>
        <p:txBody>
          <a:bodyPr/>
          <a:lstStyle/>
          <a:p>
            <a:pPr algn="ctr"/>
            <a:fld id="{6E96AF0D-D356-437A-BB16-2415A9938689}" type="slidenum">
              <a:rPr lang="en-US" smtClean="0"/>
              <a:pPr algn="ctr"/>
              <a:t>10</a:t>
            </a:fld>
            <a:endParaRPr lang="en-US"/>
          </a:p>
        </p:txBody>
      </p:sp>
      <p:sp>
        <p:nvSpPr>
          <p:cNvPr id="3" name="TextBox 2"/>
          <p:cNvSpPr txBox="1"/>
          <p:nvPr/>
        </p:nvSpPr>
        <p:spPr>
          <a:xfrm>
            <a:off x="1028400" y="1219200"/>
            <a:ext cx="4518729" cy="2677656"/>
          </a:xfrm>
          <a:prstGeom prst="rect">
            <a:avLst/>
          </a:prstGeom>
          <a:solidFill>
            <a:srgbClr val="DFFAFD"/>
          </a:solidFill>
          <a:ln>
            <a:solidFill>
              <a:schemeClr val="tx1"/>
            </a:solidFill>
          </a:ln>
        </p:spPr>
        <p:txBody>
          <a:bodyPr wrap="square" rtlCol="0">
            <a:spAutoFit/>
          </a:bodyPr>
          <a:lstStyle/>
          <a:p>
            <a:pPr algn="ctr"/>
            <a:r>
              <a:rPr lang="en-US" sz="2400" dirty="0" smtClean="0"/>
              <a:t>The link below will allow you to provide feedback on KPBSD Title I programs.  Your comments, questions, and feedback is greatly appreciated!</a:t>
            </a:r>
          </a:p>
          <a:p>
            <a:pPr algn="ctr"/>
            <a:r>
              <a:rPr lang="en-US" sz="24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https://www.surveymonkey.com/r/Z7WDK83</a:t>
            </a:r>
            <a:r>
              <a:rPr lang="en-US" sz="2400" smtClean="0"/>
              <a:t> </a:t>
            </a:r>
            <a:endParaRPr lang="en-US" dirty="0"/>
          </a:p>
        </p:txBody>
      </p:sp>
      <p:pic>
        <p:nvPicPr>
          <p:cNvPr id="4" name="tmp803B">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45.0317"/>
                </p14:media>
              </p:ext>
            </p:extLst>
          </p:nvPr>
        </p:nvPicPr>
        <p:blipFill>
          <a:blip r:embed="rId12"/>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94210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Federal Programs</a:t>
            </a:r>
            <a:br>
              <a:rPr lang="en-US" dirty="0" smtClean="0"/>
            </a:br>
            <a:r>
              <a:rPr lang="en-US" dirty="0" smtClean="0"/>
              <a:t>District Office Personnel</a:t>
            </a:r>
            <a:endParaRPr lang="en-US" dirty="0"/>
          </a:p>
        </p:txBody>
      </p:sp>
      <p:sp>
        <p:nvSpPr>
          <p:cNvPr id="2" name="Slide Number Placeholder 1"/>
          <p:cNvSpPr>
            <a:spLocks noGrp="1"/>
          </p:cNvSpPr>
          <p:nvPr>
            <p:ph type="sldNum" sz="quarter" idx="12"/>
          </p:nvPr>
        </p:nvSpPr>
        <p:spPr>
          <a:xfrm>
            <a:off x="7866441" y="6096000"/>
            <a:ext cx="395510" cy="279400"/>
          </a:xfrm>
          <a:solidFill>
            <a:srgbClr val="DFFAFD"/>
          </a:solidFill>
          <a:ln>
            <a:solidFill>
              <a:schemeClr val="accent1"/>
            </a:solidFill>
          </a:ln>
        </p:spPr>
        <p:txBody>
          <a:bodyPr/>
          <a:lstStyle/>
          <a:p>
            <a:pPr algn="ctr"/>
            <a:fld id="{6E96AF0D-D356-437A-BB16-2415A9938689}" type="slidenum">
              <a:rPr lang="en-US" smtClean="0"/>
              <a:pPr algn="ctr"/>
              <a:t>11</a:t>
            </a:fld>
            <a:endParaRPr lang="en-US" dirty="0"/>
          </a:p>
        </p:txBody>
      </p:sp>
      <p:sp>
        <p:nvSpPr>
          <p:cNvPr id="5" name="TextBox 4"/>
          <p:cNvSpPr txBox="1"/>
          <p:nvPr/>
        </p:nvSpPr>
        <p:spPr>
          <a:xfrm>
            <a:off x="1676400" y="2449326"/>
            <a:ext cx="5943600" cy="923330"/>
          </a:xfrm>
          <a:prstGeom prst="rect">
            <a:avLst/>
          </a:prstGeom>
          <a:solidFill>
            <a:schemeClr val="accent5"/>
          </a:solidFill>
          <a:ln>
            <a:solidFill>
              <a:schemeClr val="tx1"/>
            </a:solidFill>
          </a:ln>
        </p:spPr>
        <p:txBody>
          <a:bodyPr wrap="square" rtlCol="0">
            <a:spAutoFit/>
          </a:bodyPr>
          <a:lstStyle/>
          <a:p>
            <a:pPr algn="ctr"/>
            <a:r>
              <a:rPr lang="en-US" dirty="0" smtClean="0"/>
              <a:t>Tim Vlasak, Director </a:t>
            </a:r>
          </a:p>
          <a:p>
            <a:pPr algn="ctr"/>
            <a:r>
              <a:rPr lang="en-US" dirty="0" smtClean="0"/>
              <a:t>Assessment, Curriculum, Federal Programs &amp; Small Schools</a:t>
            </a:r>
          </a:p>
          <a:p>
            <a:pPr algn="ctr"/>
            <a:r>
              <a:rPr lang="en-US" dirty="0" smtClean="0"/>
              <a:t>tvlasak@kpbd.org</a:t>
            </a:r>
            <a:endParaRPr lang="en-US" dirty="0"/>
          </a:p>
        </p:txBody>
      </p:sp>
      <p:pic>
        <p:nvPicPr>
          <p:cNvPr id="4" name="tmpAE3E">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55.5668"/>
                </p14:media>
              </p:ext>
            </p:extLst>
          </p:nvPr>
        </p:nvPicPr>
        <p:blipFill>
          <a:blip r:embed="rId9"/>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82886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Title VI</a:t>
            </a:r>
            <a:endParaRPr lang="en-US" u="sng" dirty="0"/>
          </a:p>
        </p:txBody>
      </p:sp>
      <p:sp>
        <p:nvSpPr>
          <p:cNvPr id="3" name="Content Placeholder 2"/>
          <p:cNvSpPr>
            <a:spLocks noGrp="1"/>
          </p:cNvSpPr>
          <p:nvPr>
            <p:ph idx="1"/>
          </p:nvPr>
        </p:nvSpPr>
        <p:spPr>
          <a:xfrm>
            <a:off x="1154004" y="3124200"/>
            <a:ext cx="6798736" cy="2005665"/>
          </a:xfrm>
        </p:spPr>
        <p:txBody>
          <a:bodyPr/>
          <a:lstStyle/>
          <a:p>
            <a:pPr marL="0" indent="0" algn="ctr">
              <a:buNone/>
            </a:pPr>
            <a:r>
              <a:rPr lang="en-US" dirty="0" smtClean="0"/>
              <a:t>Title VI funds support the unique educational and culturally related academic needs of American Indian and Alaska Native students so that they meet the challenging academic achievement standards all  students are expected to meet.</a:t>
            </a:r>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685506"/>
            <a:ext cx="1524000" cy="1524000"/>
          </a:xfrm>
          <a:prstGeom prst="rect">
            <a:avLst/>
          </a:prstGeom>
        </p:spPr>
      </p:pic>
      <p:sp>
        <p:nvSpPr>
          <p:cNvPr id="5" name="Slide Number Placeholder 4"/>
          <p:cNvSpPr>
            <a:spLocks noGrp="1"/>
          </p:cNvSpPr>
          <p:nvPr>
            <p:ph type="sldNum" sz="quarter" idx="12"/>
          </p:nvPr>
        </p:nvSpPr>
        <p:spPr>
          <a:xfrm>
            <a:off x="7848600" y="6034861"/>
            <a:ext cx="395510" cy="279400"/>
          </a:xfrm>
          <a:solidFill>
            <a:srgbClr val="DFFAFD"/>
          </a:solidFill>
          <a:ln>
            <a:solidFill>
              <a:schemeClr val="tx1"/>
            </a:solidFill>
          </a:ln>
        </p:spPr>
        <p:txBody>
          <a:bodyPr/>
          <a:lstStyle/>
          <a:p>
            <a:pPr algn="ctr"/>
            <a:fld id="{6E96AF0D-D356-437A-BB16-2415A9938689}" type="slidenum">
              <a:rPr lang="en-US" smtClean="0"/>
              <a:pPr algn="ctr"/>
              <a:t>2</a:t>
            </a:fld>
            <a:endParaRPr lang="en-US"/>
          </a:p>
        </p:txBody>
      </p:sp>
      <p:pic>
        <p:nvPicPr>
          <p:cNvPr id="6" name="tmpFF7C">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18.5895"/>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98153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VI</a:t>
            </a:r>
            <a:endParaRPr lang="en-US" dirty="0"/>
          </a:p>
        </p:txBody>
      </p:sp>
      <p:sp>
        <p:nvSpPr>
          <p:cNvPr id="3" name="Content Placeholder 2"/>
          <p:cNvSpPr>
            <a:spLocks noGrp="1"/>
          </p:cNvSpPr>
          <p:nvPr>
            <p:ph idx="1"/>
          </p:nvPr>
        </p:nvSpPr>
        <p:spPr>
          <a:xfrm>
            <a:off x="1176865" y="2438401"/>
            <a:ext cx="6798736" cy="3496732"/>
          </a:xfrm>
        </p:spPr>
        <p:txBody>
          <a:bodyPr/>
          <a:lstStyle/>
          <a:p>
            <a:pPr marL="0" indent="0" algn="ctr">
              <a:buNone/>
            </a:pPr>
            <a:r>
              <a:rPr lang="en-US" dirty="0" smtClean="0"/>
              <a:t>A long standing goal has been the building and leveraging of partnerships with Native organizations to provide additional opportunities for students. </a:t>
            </a:r>
          </a:p>
          <a:p>
            <a:pPr marL="0" indent="0" algn="ctr">
              <a:buNone/>
            </a:pPr>
            <a:endParaRPr lang="en-US" dirty="0"/>
          </a:p>
          <a:p>
            <a:pPr marL="0" indent="0" algn="ctr">
              <a:buNone/>
            </a:pPr>
            <a:r>
              <a:rPr lang="en-US" b="1" u="sng" dirty="0" smtClean="0"/>
              <a:t>Thank you </a:t>
            </a:r>
            <a:r>
              <a:rPr lang="en-US" dirty="0" smtClean="0"/>
              <a:t>to all partner organizations.</a:t>
            </a:r>
            <a:endParaRPr lang="en-US" dirty="0"/>
          </a:p>
        </p:txBody>
      </p:sp>
      <p:sp>
        <p:nvSpPr>
          <p:cNvPr id="4" name="Slide Number Placeholder 3"/>
          <p:cNvSpPr>
            <a:spLocks noGrp="1"/>
          </p:cNvSpPr>
          <p:nvPr>
            <p:ph type="sldNum" sz="quarter" idx="12"/>
          </p:nvPr>
        </p:nvSpPr>
        <p:spPr/>
        <p:txBody>
          <a:bodyPr/>
          <a:lstStyle/>
          <a:p>
            <a:fld id="{6E96AF0D-D356-437A-BB16-2415A9938689}" type="slidenum">
              <a:rPr lang="en-US" smtClean="0"/>
              <a:t>3</a:t>
            </a:fld>
            <a:endParaRPr lang="en-US"/>
          </a:p>
        </p:txBody>
      </p:sp>
      <p:pic>
        <p:nvPicPr>
          <p:cNvPr id="5" name="tmp91DD">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70.0204"/>
                </p14:media>
              </p:ext>
            </p:extLst>
          </p:nvPr>
        </p:nvPicPr>
        <p:blipFill>
          <a:blip r:embed="rId8"/>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3665900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55645" y="6096000"/>
            <a:ext cx="395510" cy="279400"/>
          </a:xfrm>
          <a:solidFill>
            <a:srgbClr val="DFFAFD"/>
          </a:solidFill>
          <a:ln>
            <a:solidFill>
              <a:srgbClr val="000000"/>
            </a:solidFill>
          </a:ln>
        </p:spPr>
        <p:txBody>
          <a:bodyPr/>
          <a:lstStyle/>
          <a:p>
            <a:pPr algn="ctr"/>
            <a:fld id="{6E96AF0D-D356-437A-BB16-2415A9938689}" type="slidenum">
              <a:rPr lang="en-US" smtClean="0"/>
              <a:pPr algn="ctr"/>
              <a:t>4</a:t>
            </a:fld>
            <a:endParaRPr lang="en-US" dirty="0"/>
          </a:p>
        </p:txBody>
      </p:sp>
      <p:sp>
        <p:nvSpPr>
          <p:cNvPr id="2" name="Title 1"/>
          <p:cNvSpPr>
            <a:spLocks noGrp="1"/>
          </p:cNvSpPr>
          <p:nvPr>
            <p:ph type="title" idx="4294967295"/>
          </p:nvPr>
        </p:nvSpPr>
        <p:spPr>
          <a:xfrm>
            <a:off x="2344738" y="915988"/>
            <a:ext cx="6799262" cy="1303337"/>
          </a:xfrm>
        </p:spPr>
        <p:txBody>
          <a:bodyPr>
            <a:normAutofit fontScale="90000"/>
          </a:bodyPr>
          <a:lstStyle/>
          <a:p>
            <a:r>
              <a:rPr lang="en-US" dirty="0" smtClean="0"/>
              <a:t/>
            </a:r>
            <a:br>
              <a:rPr lang="en-US" dirty="0" smtClean="0"/>
            </a:br>
            <a:endParaRPr lang="en-US" dirty="0"/>
          </a:p>
        </p:txBody>
      </p:sp>
      <p:graphicFrame>
        <p:nvGraphicFramePr>
          <p:cNvPr id="10" name="Content Placeholder 8"/>
          <p:cNvGraphicFramePr>
            <a:graphicFrameLocks/>
          </p:cNvGraphicFramePr>
          <p:nvPr>
            <p:extLst/>
          </p:nvPr>
        </p:nvGraphicFramePr>
        <p:xfrm>
          <a:off x="1295400" y="838200"/>
          <a:ext cx="6172200" cy="5334004"/>
        </p:xfrm>
        <a:graphic>
          <a:graphicData uri="http://schemas.openxmlformats.org/drawingml/2006/table">
            <a:tbl>
              <a:tblPr firstRow="1" bandRow="1">
                <a:tableStyleId>{5C22544A-7EE6-4342-B048-85BDC9FD1C3A}</a:tableStyleId>
              </a:tblPr>
              <a:tblGrid>
                <a:gridCol w="1246624"/>
                <a:gridCol w="1648975"/>
                <a:gridCol w="1368590"/>
                <a:gridCol w="1908011"/>
              </a:tblGrid>
              <a:tr h="636165">
                <a:tc gridSpan="4">
                  <a:txBody>
                    <a:bodyPr/>
                    <a:lstStyle/>
                    <a:p>
                      <a:pPr algn="ctr"/>
                      <a:r>
                        <a:rPr lang="en-US" u="sng" dirty="0" smtClean="0">
                          <a:solidFill>
                            <a:schemeClr val="tx1"/>
                          </a:solidFill>
                        </a:rPr>
                        <a:t>2016-17 Federal Programs</a:t>
                      </a:r>
                      <a:r>
                        <a:rPr lang="en-US" u="sng" baseline="0" dirty="0" smtClean="0">
                          <a:solidFill>
                            <a:schemeClr val="tx1"/>
                          </a:solidFill>
                        </a:rPr>
                        <a:t> </a:t>
                      </a:r>
                      <a:r>
                        <a:rPr lang="en-US" u="sng" dirty="0" smtClean="0">
                          <a:solidFill>
                            <a:schemeClr val="tx1"/>
                          </a:solidFill>
                        </a:rPr>
                        <a:t>Budget</a:t>
                      </a:r>
                      <a:endParaRPr lang="en-US" u="sng" dirty="0">
                        <a:solidFill>
                          <a:schemeClr val="tx1"/>
                        </a:solidFill>
                      </a:endParaRPr>
                    </a:p>
                  </a:txBody>
                  <a:tcPr>
                    <a:solidFill>
                      <a:schemeClr val="accent5">
                        <a:lumMod val="60000"/>
                        <a:lumOff val="40000"/>
                      </a:schemeClr>
                    </a:solidFill>
                  </a:tcPr>
                </a:tc>
                <a:tc hMerge="1">
                  <a:txBody>
                    <a:bodyPr/>
                    <a:lstStyle/>
                    <a:p>
                      <a:pPr algn="ctr"/>
                      <a:endParaRPr lang="en-US" b="0" dirty="0">
                        <a:solidFill>
                          <a:schemeClr val="tx1"/>
                        </a:solidFill>
                      </a:endParaRPr>
                    </a:p>
                  </a:txBody>
                  <a:tcPr>
                    <a:solidFill>
                      <a:schemeClr val="accent1"/>
                    </a:solidFill>
                  </a:tcPr>
                </a:tc>
                <a:tc hMerge="1">
                  <a:txBody>
                    <a:bodyPr/>
                    <a:lstStyle/>
                    <a:p>
                      <a:pPr algn="ctr"/>
                      <a:endParaRPr lang="en-US" b="0" dirty="0">
                        <a:solidFill>
                          <a:schemeClr val="tx1"/>
                        </a:solidFill>
                      </a:endParaRPr>
                    </a:p>
                  </a:txBody>
                  <a:tcPr>
                    <a:solidFill>
                      <a:schemeClr val="accent1"/>
                    </a:solidFill>
                  </a:tcPr>
                </a:tc>
                <a:tc hMerge="1">
                  <a:txBody>
                    <a:bodyPr/>
                    <a:lstStyle/>
                    <a:p>
                      <a:pPr algn="ctr"/>
                      <a:endParaRPr lang="en-US" b="0" dirty="0">
                        <a:solidFill>
                          <a:schemeClr val="tx1"/>
                        </a:solidFill>
                      </a:endParaRPr>
                    </a:p>
                  </a:txBody>
                  <a:tcPr>
                    <a:solidFill>
                      <a:schemeClr val="accent1"/>
                    </a:solidFill>
                  </a:tcPr>
                </a:tc>
              </a:tr>
              <a:tr h="685101">
                <a:tc rowSpan="3">
                  <a:txBody>
                    <a:bodyPr/>
                    <a:lstStyle/>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Title I</a:t>
                      </a:r>
                      <a:endParaRPr lang="en-US" b="1" dirty="0">
                        <a:solidFill>
                          <a:schemeClr val="tx1"/>
                        </a:solidFill>
                      </a:endParaRPr>
                    </a:p>
                  </a:txBody>
                  <a:tcPr>
                    <a:solidFill>
                      <a:schemeClr val="accent1"/>
                    </a:solidFill>
                  </a:tcPr>
                </a:tc>
                <a:tc>
                  <a:txBody>
                    <a:bodyPr/>
                    <a:lstStyle/>
                    <a:p>
                      <a:pPr algn="l"/>
                      <a:r>
                        <a:rPr lang="en-US" sz="1400" dirty="0" smtClean="0"/>
                        <a:t>K-2</a:t>
                      </a:r>
                      <a:r>
                        <a:rPr lang="en-US" sz="1400" baseline="0" dirty="0" smtClean="0"/>
                        <a:t> reading support</a:t>
                      </a:r>
                      <a:endParaRPr lang="en-US" sz="1400" dirty="0"/>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$933,635</a:t>
                      </a:r>
                    </a:p>
                    <a:p>
                      <a:pPr algn="ctr"/>
                      <a:endParaRPr lang="en-US" dirty="0"/>
                    </a:p>
                  </a:txBody>
                  <a:tcPr>
                    <a:solidFill>
                      <a:schemeClr val="accent1"/>
                    </a:solidFill>
                  </a:tcPr>
                </a:tc>
                <a:tc rowSpan="3">
                  <a:txBody>
                    <a:bodyPr/>
                    <a:lstStyle/>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r>
                        <a:rPr lang="en-US" b="0" dirty="0" smtClean="0">
                          <a:solidFill>
                            <a:schemeClr val="tx1"/>
                          </a:solidFill>
                        </a:rPr>
                        <a:t>$1,944,336</a:t>
                      </a:r>
                      <a:endParaRPr lang="en-US" b="0" dirty="0"/>
                    </a:p>
                  </a:txBody>
                  <a:tcPr>
                    <a:solidFill>
                      <a:schemeClr val="accent1"/>
                    </a:solidFill>
                  </a:tcPr>
                </a:tc>
              </a:tr>
              <a:tr h="685101">
                <a:tc vMerge="1">
                  <a:txBody>
                    <a:bodyPr/>
                    <a:lstStyle/>
                    <a:p>
                      <a:pPr algn="ctr"/>
                      <a:endParaRPr lang="en-US" dirty="0">
                        <a:solidFill>
                          <a:schemeClr val="tx1"/>
                        </a:solidFill>
                      </a:endParaRPr>
                    </a:p>
                  </a:txBody>
                  <a:tcPr>
                    <a:solidFill>
                      <a:schemeClr val="accent5">
                        <a:lumMod val="60000"/>
                        <a:lumOff val="40000"/>
                      </a:schemeClr>
                    </a:solidFill>
                  </a:tcPr>
                </a:tc>
                <a:tc>
                  <a:txBody>
                    <a:bodyPr/>
                    <a:lstStyle/>
                    <a:p>
                      <a:pPr algn="l"/>
                      <a:r>
                        <a:rPr lang="en-US" sz="1400" b="0" dirty="0" smtClean="0">
                          <a:solidFill>
                            <a:schemeClr val="tx1"/>
                          </a:solidFill>
                        </a:rPr>
                        <a:t>Pre-kindergarten</a:t>
                      </a:r>
                      <a:endParaRPr lang="en-US" sz="1400" b="0" dirty="0">
                        <a:solidFill>
                          <a:schemeClr val="tx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$991,843</a:t>
                      </a:r>
                    </a:p>
                    <a:p>
                      <a:pPr algn="ctr"/>
                      <a:endParaRPr lang="en-US" b="0" dirty="0">
                        <a:solidFill>
                          <a:schemeClr val="tx1"/>
                        </a:solidFill>
                      </a:endParaRPr>
                    </a:p>
                  </a:txBody>
                  <a:tcPr>
                    <a:solidFill>
                      <a:schemeClr val="accent1"/>
                    </a:solidFill>
                  </a:tcPr>
                </a:tc>
                <a:tc vMerge="1">
                  <a:txBody>
                    <a:bodyPr/>
                    <a:lstStyle/>
                    <a:p>
                      <a:pPr algn="ctr"/>
                      <a:endParaRPr lang="en-US" b="0" dirty="0">
                        <a:solidFill>
                          <a:schemeClr val="tx1"/>
                        </a:solidFill>
                      </a:endParaRPr>
                    </a:p>
                  </a:txBody>
                  <a:tcPr>
                    <a:solidFill>
                      <a:schemeClr val="accent5">
                        <a:lumMod val="60000"/>
                        <a:lumOff val="40000"/>
                      </a:schemeClr>
                    </a:solidFill>
                  </a:tcPr>
                </a:tc>
              </a:tr>
              <a:tr h="685101">
                <a:tc vMerge="1">
                  <a:txBody>
                    <a:bodyPr/>
                    <a:lstStyle/>
                    <a:p>
                      <a:pPr algn="ctr"/>
                      <a:endParaRPr lang="en-US" dirty="0">
                        <a:solidFill>
                          <a:schemeClr val="tx1"/>
                        </a:solidFill>
                      </a:endParaRPr>
                    </a:p>
                  </a:txBody>
                  <a:tcPr>
                    <a:solidFill>
                      <a:schemeClr val="accent5">
                        <a:lumMod val="60000"/>
                        <a:lumOff val="40000"/>
                      </a:schemeClr>
                    </a:solidFill>
                  </a:tcPr>
                </a:tc>
                <a:tc>
                  <a:txBody>
                    <a:bodyPr/>
                    <a:lstStyle/>
                    <a:p>
                      <a:pPr algn="l"/>
                      <a:r>
                        <a:rPr lang="en-US" sz="1400" b="0" dirty="0" smtClean="0">
                          <a:solidFill>
                            <a:schemeClr val="tx1"/>
                          </a:solidFill>
                        </a:rPr>
                        <a:t>Parent Involvement</a:t>
                      </a:r>
                      <a:endParaRPr lang="en-US" sz="1400" b="0" dirty="0">
                        <a:solidFill>
                          <a:schemeClr val="tx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$18,857</a:t>
                      </a:r>
                      <a:endParaRPr lang="en-US" b="0" dirty="0">
                        <a:solidFill>
                          <a:schemeClr val="tx1"/>
                        </a:solidFill>
                      </a:endParaRPr>
                    </a:p>
                  </a:txBody>
                  <a:tcPr>
                    <a:solidFill>
                      <a:schemeClr val="accent1"/>
                    </a:solidFill>
                  </a:tcPr>
                </a:tc>
                <a:tc vMerge="1">
                  <a:txBody>
                    <a:bodyPr/>
                    <a:lstStyle/>
                    <a:p>
                      <a:pPr algn="ctr"/>
                      <a:endParaRPr lang="en-US" b="0" dirty="0">
                        <a:solidFill>
                          <a:schemeClr val="tx1"/>
                        </a:solidFill>
                      </a:endParaRPr>
                    </a:p>
                  </a:txBody>
                  <a:tcPr>
                    <a:solidFill>
                      <a:schemeClr val="accent5">
                        <a:lumMod val="60000"/>
                        <a:lumOff val="40000"/>
                      </a:schemeClr>
                    </a:solidFill>
                  </a:tcPr>
                </a:tc>
              </a:tr>
              <a:tr h="391487">
                <a:tc>
                  <a:txBody>
                    <a:bodyPr/>
                    <a:lstStyle/>
                    <a:p>
                      <a:pPr algn="ctr"/>
                      <a:r>
                        <a:rPr lang="en-US" b="1" dirty="0" smtClean="0">
                          <a:solidFill>
                            <a:schemeClr val="tx1"/>
                          </a:solidFill>
                        </a:rPr>
                        <a:t>Title</a:t>
                      </a:r>
                      <a:r>
                        <a:rPr lang="en-US" b="1" baseline="0" dirty="0" smtClean="0">
                          <a:solidFill>
                            <a:schemeClr val="tx1"/>
                          </a:solidFill>
                        </a:rPr>
                        <a:t> IC</a:t>
                      </a:r>
                      <a:endParaRPr lang="en-US" b="1" dirty="0">
                        <a:solidFill>
                          <a:schemeClr val="tx1"/>
                        </a:solidFill>
                      </a:endParaRPr>
                    </a:p>
                  </a:txBody>
                  <a:tcPr>
                    <a:solidFill>
                      <a:schemeClr val="accent5">
                        <a:lumMod val="60000"/>
                        <a:lumOff val="40000"/>
                      </a:schemeClr>
                    </a:solidFill>
                  </a:tcPr>
                </a:tc>
                <a:tc gridSpan="3">
                  <a:txBody>
                    <a:bodyPr/>
                    <a:lstStyle/>
                    <a:p>
                      <a:pPr algn="ctr"/>
                      <a:r>
                        <a:rPr lang="en-US" b="0" dirty="0" smtClean="0">
                          <a:solidFill>
                            <a:schemeClr val="tx1"/>
                          </a:solidFill>
                        </a:rPr>
                        <a:t>$243,867</a:t>
                      </a:r>
                      <a:endParaRPr lang="en-US" b="0" dirty="0">
                        <a:solidFill>
                          <a:schemeClr val="tx1"/>
                        </a:solidFill>
                      </a:endParaRPr>
                    </a:p>
                  </a:txBody>
                  <a:tcPr>
                    <a:solidFill>
                      <a:schemeClr val="accent5">
                        <a:lumMod val="60000"/>
                        <a:lumOff val="40000"/>
                      </a:schemeClr>
                    </a:solidFill>
                  </a:tcPr>
                </a:tc>
                <a:tc hMerge="1">
                  <a:txBody>
                    <a:bodyPr/>
                    <a:lstStyle/>
                    <a:p>
                      <a:pPr algn="ctr"/>
                      <a:endParaRPr lang="en-US" b="0" dirty="0">
                        <a:solidFill>
                          <a:schemeClr val="tx1"/>
                        </a:solidFill>
                      </a:endParaRPr>
                    </a:p>
                  </a:txBody>
                  <a:tcPr>
                    <a:solidFill>
                      <a:schemeClr val="accent5">
                        <a:lumMod val="60000"/>
                        <a:lumOff val="40000"/>
                      </a:schemeClr>
                    </a:solidFill>
                  </a:tcPr>
                </a:tc>
                <a:tc hMerge="1">
                  <a:txBody>
                    <a:bodyPr/>
                    <a:lstStyle/>
                    <a:p>
                      <a:pPr algn="ctr"/>
                      <a:endParaRPr lang="en-US" b="0" dirty="0">
                        <a:solidFill>
                          <a:schemeClr val="tx1"/>
                        </a:solidFill>
                      </a:endParaRPr>
                    </a:p>
                  </a:txBody>
                  <a:tcPr>
                    <a:solidFill>
                      <a:schemeClr val="accent5">
                        <a:lumMod val="60000"/>
                        <a:lumOff val="40000"/>
                      </a:schemeClr>
                    </a:solidFill>
                  </a:tcPr>
                </a:tc>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IIA</a:t>
                      </a:r>
                    </a:p>
                  </a:txBody>
                  <a:tcPr>
                    <a:solidFill>
                      <a:schemeClr val="accent1"/>
                    </a:solidFill>
                  </a:tcPr>
                </a:tc>
                <a:tc gridSpan="3">
                  <a:txBody>
                    <a:bodyPr/>
                    <a:lstStyle/>
                    <a:p>
                      <a:pPr algn="ctr"/>
                      <a:r>
                        <a:rPr lang="en-US" dirty="0" smtClean="0"/>
                        <a:t>$793,929</a:t>
                      </a:r>
                    </a:p>
                  </a:txBody>
                  <a:tcPr>
                    <a:solidFill>
                      <a:schemeClr val="accent1"/>
                    </a:solidFill>
                  </a:tcPr>
                </a:tc>
                <a:tc hMerge="1">
                  <a:txBody>
                    <a:bodyPr/>
                    <a:lstStyle/>
                    <a:p>
                      <a:pPr algn="ctr"/>
                      <a:endParaRPr lang="en-US" dirty="0" smtClean="0"/>
                    </a:p>
                  </a:txBody>
                  <a:tcPr>
                    <a:solidFill>
                      <a:schemeClr val="accent1"/>
                    </a:solidFill>
                  </a:tcPr>
                </a:tc>
                <a:tc hMerge="1">
                  <a:txBody>
                    <a:bodyPr/>
                    <a:lstStyle/>
                    <a:p>
                      <a:pPr algn="ctr"/>
                      <a:endParaRPr lang="en-US" dirty="0" smtClean="0"/>
                    </a:p>
                  </a:txBody>
                  <a:tcPr>
                    <a:solidFill>
                      <a:schemeClr val="accent1"/>
                    </a:solidFill>
                  </a:tcPr>
                </a:tc>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IIIA</a:t>
                      </a:r>
                      <a:endParaRPr lang="en-US" sz="1800" b="1" kern="1200" dirty="0">
                        <a:solidFill>
                          <a:schemeClr val="tx1"/>
                        </a:solidFill>
                        <a:latin typeface="+mn-lt"/>
                        <a:ea typeface="+mn-ea"/>
                        <a:cs typeface="+mn-cs"/>
                      </a:endParaRPr>
                    </a:p>
                  </a:txBody>
                  <a:tcPr>
                    <a:solidFill>
                      <a:schemeClr val="accent5">
                        <a:lumMod val="60000"/>
                        <a:lumOff val="40000"/>
                      </a:schemeClr>
                    </a:solidFill>
                  </a:tcPr>
                </a:tc>
                <a:tc gridSpan="3">
                  <a:txBody>
                    <a:bodyPr/>
                    <a:lstStyle/>
                    <a:p>
                      <a:pPr algn="ctr"/>
                      <a:r>
                        <a:rPr lang="en-US" dirty="0" smtClean="0"/>
                        <a:t>$20,141</a:t>
                      </a: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ID</a:t>
                      </a:r>
                      <a:endParaRPr lang="en-US" sz="1800" b="1" kern="1200" dirty="0">
                        <a:solidFill>
                          <a:schemeClr val="tx1"/>
                        </a:solidFill>
                        <a:latin typeface="+mn-lt"/>
                        <a:ea typeface="+mn-ea"/>
                        <a:cs typeface="+mn-cs"/>
                      </a:endParaRPr>
                    </a:p>
                  </a:txBody>
                  <a:tcPr>
                    <a:solidFill>
                      <a:schemeClr val="accent1"/>
                    </a:solidFill>
                  </a:tcPr>
                </a:tc>
                <a:tc gridSpan="3">
                  <a:txBody>
                    <a:bodyPr/>
                    <a:lstStyle/>
                    <a:p>
                      <a:pPr algn="ctr"/>
                      <a:r>
                        <a:rPr lang="en-US" dirty="0" smtClean="0"/>
                        <a:t>$10,753</a:t>
                      </a:r>
                      <a:endParaRPr lang="en-US" dirty="0"/>
                    </a:p>
                  </a:txBody>
                  <a:tcPr>
                    <a:solidFill>
                      <a:schemeClr val="accent1"/>
                    </a:solidFill>
                  </a:tcPr>
                </a:tc>
                <a:tc hMerge="1">
                  <a:txBody>
                    <a:bodyPr/>
                    <a:lstStyle/>
                    <a:p>
                      <a:pPr algn="ctr"/>
                      <a:endParaRPr lang="en-US" dirty="0"/>
                    </a:p>
                  </a:txBody>
                  <a:tcPr>
                    <a:solidFill>
                      <a:schemeClr val="accent1"/>
                    </a:solidFill>
                  </a:tcPr>
                </a:tc>
                <a:tc hMerge="1">
                  <a:txBody>
                    <a:bodyPr/>
                    <a:lstStyle/>
                    <a:p>
                      <a:pPr algn="ctr"/>
                      <a:endParaRPr lang="en-US" dirty="0"/>
                    </a:p>
                  </a:txBody>
                  <a:tcPr>
                    <a:solidFill>
                      <a:schemeClr val="accent1"/>
                    </a:solidFill>
                  </a:tcPr>
                </a:tc>
              </a:tr>
              <a:tr h="391487">
                <a:tc>
                  <a:txBody>
                    <a:bodyPr/>
                    <a:lstStyle/>
                    <a:p>
                      <a:pPr marL="0" algn="ctr" defTabSz="457200" rtl="0" eaLnBrk="1" latinLnBrk="0" hangingPunct="1"/>
                      <a:r>
                        <a:rPr lang="en-US" sz="1800" b="1" kern="1200" dirty="0" smtClean="0">
                          <a:solidFill>
                            <a:schemeClr val="tx1"/>
                          </a:solidFill>
                          <a:latin typeface="+mn-lt"/>
                          <a:ea typeface="+mn-ea"/>
                          <a:cs typeface="+mn-cs"/>
                        </a:rPr>
                        <a:t>Title VI</a:t>
                      </a:r>
                      <a:endParaRPr lang="en-US" sz="1800" b="1" kern="1200" dirty="0">
                        <a:solidFill>
                          <a:schemeClr val="tx1"/>
                        </a:solidFill>
                        <a:latin typeface="+mn-lt"/>
                        <a:ea typeface="+mn-ea"/>
                        <a:cs typeface="+mn-cs"/>
                      </a:endParaRPr>
                    </a:p>
                  </a:txBody>
                  <a:tcPr>
                    <a:solidFill>
                      <a:schemeClr val="accent5">
                        <a:lumMod val="60000"/>
                        <a:lumOff val="40000"/>
                      </a:schemeClr>
                    </a:solidFill>
                  </a:tcPr>
                </a:tc>
                <a:tc gridSpan="3">
                  <a:txBody>
                    <a:bodyPr/>
                    <a:lstStyle/>
                    <a:p>
                      <a:pPr algn="ctr"/>
                      <a:r>
                        <a:rPr lang="en-US" dirty="0" smtClean="0"/>
                        <a:t>$472,897</a:t>
                      </a: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tc hMerge="1">
                  <a:txBody>
                    <a:bodyPr/>
                    <a:lstStyle/>
                    <a:p>
                      <a:pPr algn="ctr"/>
                      <a:endParaRPr lang="en-US" dirty="0"/>
                    </a:p>
                  </a:txBody>
                  <a:tcPr>
                    <a:solidFill>
                      <a:schemeClr val="accent5">
                        <a:lumMod val="60000"/>
                        <a:lumOff val="40000"/>
                      </a:schemeClr>
                    </a:solidFill>
                  </a:tcPr>
                </a:tc>
              </a:tr>
              <a:tr h="68510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McKinney Vento</a:t>
                      </a:r>
                    </a:p>
                  </a:txBody>
                  <a:tcPr>
                    <a:solidFill>
                      <a:schemeClr val="accent1"/>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$15,000</a:t>
                      </a:r>
                    </a:p>
                  </a:txBody>
                  <a:tcPr>
                    <a:solidFill>
                      <a:schemeClr val="accent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1"/>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1"/>
                    </a:solidFill>
                  </a:tcPr>
                </a:tc>
              </a:tr>
            </a:tbl>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0060" y="4038600"/>
            <a:ext cx="1346200" cy="1340217"/>
          </a:xfrm>
          <a:prstGeom prst="rect">
            <a:avLst/>
          </a:prstGeom>
        </p:spPr>
      </p:pic>
      <p:pic>
        <p:nvPicPr>
          <p:cNvPr id="5" name="tmpF283">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50.1655"/>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85643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96AF0D-D356-437A-BB16-2415A9938689}" type="slidenum">
              <a:rPr lang="en-US" smtClean="0"/>
              <a:t>5</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835263255"/>
              </p:ext>
            </p:extLst>
          </p:nvPr>
        </p:nvGraphicFramePr>
        <p:xfrm>
          <a:off x="2438400" y="1064766"/>
          <a:ext cx="4008438" cy="5187867"/>
        </p:xfrm>
        <a:graphic>
          <a:graphicData uri="http://schemas.openxmlformats.org/presentationml/2006/ole">
            <mc:AlternateContent xmlns:mc="http://schemas.openxmlformats.org/markup-compatibility/2006">
              <mc:Choice xmlns:v="urn:schemas-microsoft-com:vml" Requires="v">
                <p:oleObj spid="_x0000_s4129" name="Acrobat Document" r:id="rId10" imgW="5829103" imgH="7543564" progId="AcroExch.Document.7">
                  <p:embed/>
                </p:oleObj>
              </mc:Choice>
              <mc:Fallback>
                <p:oleObj name="Acrobat Document" r:id="rId10" imgW="5829103" imgH="7543564" progId="AcroExch.Document.7">
                  <p:embed/>
                  <p:pic>
                    <p:nvPicPr>
                      <p:cNvPr id="0" name=""/>
                      <p:cNvPicPr/>
                      <p:nvPr/>
                    </p:nvPicPr>
                    <p:blipFill>
                      <a:blip r:embed="rId11"/>
                      <a:stretch>
                        <a:fillRect/>
                      </a:stretch>
                    </p:blipFill>
                    <p:spPr>
                      <a:xfrm>
                        <a:off x="2438400" y="1064766"/>
                        <a:ext cx="4008438" cy="5187867"/>
                      </a:xfrm>
                      <a:prstGeom prst="rect">
                        <a:avLst/>
                      </a:prstGeom>
                      <a:ln>
                        <a:solidFill>
                          <a:schemeClr val="tx1"/>
                        </a:solidFill>
                      </a:ln>
                    </p:spPr>
                  </p:pic>
                </p:oleObj>
              </mc:Fallback>
            </mc:AlternateContent>
          </a:graphicData>
        </a:graphic>
      </p:graphicFrame>
      <p:pic>
        <p:nvPicPr>
          <p:cNvPr id="6" name="tmpEDC">
            <a:hlinkClick r:id="" action="ppaction://media"/>
          </p:cNvPr>
          <p:cNvPicPr>
            <a:picLocks noChangeAspect="1"/>
          </p:cNvPicPr>
          <p:nvPr>
            <a:videoFile r:link="rId4"/>
            <p:custDataLst>
              <p:custData r:id="rId5"/>
              <p:tags r:id="rId6"/>
            </p:custDataLst>
            <p:extLst>
              <p:ext uri="{DAA4B4D4-6D71-4841-9C94-3DE7FCFB9230}">
                <p14:media xmlns:p14="http://schemas.microsoft.com/office/powerpoint/2010/main" r:embed="rId7">
                  <p14:trim end="78.7687"/>
                </p14:media>
              </p:ext>
            </p:extLst>
          </p:nvPr>
        </p:nvPicPr>
        <p:blipFill>
          <a:blip r:embed="rId12"/>
          <a:stretch>
            <a:fillRect/>
          </a:stretch>
        </p:blipFill>
        <p:spPr>
          <a:xfrm>
            <a:off x="8813800" y="101600"/>
            <a:ext cx="228600" cy="228600"/>
          </a:xfrm>
          <a:prstGeom prst="rect">
            <a:avLst/>
          </a:prstGeom>
        </p:spPr>
      </p:pic>
    </p:spTree>
    <p:custDataLst>
      <p:custData r:id="rId2"/>
      <p:tags r:id="rId3"/>
    </p:custDataLst>
    <p:extLst>
      <p:ext uri="{BB962C8B-B14F-4D97-AF65-F5344CB8AC3E}">
        <p14:creationId xmlns:p14="http://schemas.microsoft.com/office/powerpoint/2010/main" val="229993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Title VI funds support?</a:t>
            </a:r>
            <a:endParaRPr lang="en-US" dirty="0"/>
          </a:p>
        </p:txBody>
      </p:sp>
      <p:sp>
        <p:nvSpPr>
          <p:cNvPr id="3" name="Content Placeholder 2"/>
          <p:cNvSpPr>
            <a:spLocks noGrp="1"/>
          </p:cNvSpPr>
          <p:nvPr>
            <p:ph idx="1"/>
          </p:nvPr>
        </p:nvSpPr>
        <p:spPr/>
        <p:txBody>
          <a:bodyPr/>
          <a:lstStyle/>
          <a:p>
            <a:r>
              <a:rPr lang="en-US" dirty="0" smtClean="0"/>
              <a:t>Targeted tutoring in </a:t>
            </a:r>
            <a:r>
              <a:rPr lang="en-US" b="1" dirty="0" smtClean="0"/>
              <a:t>KPBSD middle schools</a:t>
            </a:r>
          </a:p>
          <a:p>
            <a:r>
              <a:rPr lang="en-US" dirty="0" smtClean="0"/>
              <a:t>Kenai Peninsula Native Youth Leadership program of which Project Grad has oversight</a:t>
            </a:r>
          </a:p>
          <a:p>
            <a:r>
              <a:rPr lang="en-US" dirty="0" smtClean="0"/>
              <a:t>Culture and Language opportunities </a:t>
            </a:r>
          </a:p>
          <a:p>
            <a:r>
              <a:rPr lang="en-US" dirty="0" smtClean="0"/>
              <a:t>Committee prioritized initiatives</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5400" y="4843458"/>
            <a:ext cx="1219200" cy="1219200"/>
          </a:xfrm>
          <a:prstGeom prst="rect">
            <a:avLst/>
          </a:prstGeom>
          <a:ln>
            <a:solidFill>
              <a:schemeClr val="tx1"/>
            </a:solidFill>
          </a:ln>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8449" y="5220757"/>
            <a:ext cx="1943100" cy="714375"/>
          </a:xfrm>
          <a:prstGeom prst="rect">
            <a:avLst/>
          </a:prstGeom>
          <a:ln>
            <a:solidFill>
              <a:srgbClr val="000000"/>
            </a:solidFill>
          </a:ln>
        </p:spPr>
      </p:pic>
      <p:sp>
        <p:nvSpPr>
          <p:cNvPr id="6" name="Slide Number Placeholder 5"/>
          <p:cNvSpPr>
            <a:spLocks noGrp="1"/>
          </p:cNvSpPr>
          <p:nvPr>
            <p:ph type="sldNum" sz="quarter" idx="12"/>
          </p:nvPr>
        </p:nvSpPr>
        <p:spPr>
          <a:xfrm>
            <a:off x="7924800" y="6066363"/>
            <a:ext cx="395510" cy="279400"/>
          </a:xfrm>
          <a:solidFill>
            <a:srgbClr val="DFFAFD"/>
          </a:solidFill>
          <a:ln>
            <a:solidFill>
              <a:schemeClr val="tx1"/>
            </a:solidFill>
          </a:ln>
        </p:spPr>
        <p:txBody>
          <a:bodyPr/>
          <a:lstStyle/>
          <a:p>
            <a:pPr algn="ctr"/>
            <a:fld id="{6E96AF0D-D356-437A-BB16-2415A9938689}" type="slidenum">
              <a:rPr lang="en-US" smtClean="0"/>
              <a:pPr algn="ctr"/>
              <a:t>6</a:t>
            </a:fld>
            <a:endParaRPr lang="en-US"/>
          </a:p>
        </p:txBody>
      </p:sp>
      <p:pic>
        <p:nvPicPr>
          <p:cNvPr id="7" name="tmpA996">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62.1972"/>
                </p14:media>
              </p:ext>
            </p:extLst>
          </p:nvPr>
        </p:nvPicPr>
        <p:blipFill>
          <a:blip r:embed="rId11"/>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373217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96AF0D-D356-437A-BB16-2415A9938689}" type="slidenum">
              <a:rPr lang="en-US" smtClean="0"/>
              <a:t>7</a:t>
            </a:fld>
            <a:endParaRPr lang="en-US"/>
          </a:p>
        </p:txBody>
      </p:sp>
      <p:pic>
        <p:nvPicPr>
          <p:cNvPr id="11" name="Content Placeholder 10"/>
          <p:cNvPicPr>
            <a:picLocks noGrp="1" noChangeAspect="1"/>
          </p:cNvPicPr>
          <p:nvPr>
            <p:ph idx="1"/>
          </p:nvPr>
        </p:nvPicPr>
        <p:blipFill>
          <a:blip r:embed="rId8"/>
          <a:stretch>
            <a:fillRect/>
          </a:stretch>
        </p:blipFill>
        <p:spPr>
          <a:xfrm>
            <a:off x="457200" y="948732"/>
            <a:ext cx="8238577" cy="5011801"/>
          </a:xfrm>
          <a:prstGeom prst="rect">
            <a:avLst/>
          </a:prstGeom>
        </p:spPr>
      </p:pic>
      <p:pic>
        <p:nvPicPr>
          <p:cNvPr id="10" name="tmp2569">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48.1065"/>
                </p14:media>
              </p:ext>
            </p:extLst>
          </p:nvPr>
        </p:nvPicPr>
        <p:blipFill>
          <a:blip r:embed="rId9"/>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98373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solidFill>
            <a:srgbClr val="DFFAFD"/>
          </a:solidFill>
          <a:ln>
            <a:solidFill>
              <a:schemeClr val="tx1"/>
            </a:solidFill>
          </a:ln>
        </p:spPr>
        <p:txBody>
          <a:bodyPr/>
          <a:lstStyle/>
          <a:p>
            <a:pPr algn="ctr"/>
            <a:fld id="{6E96AF0D-D356-437A-BB16-2415A9938689}" type="slidenum">
              <a:rPr lang="en-US" smtClean="0"/>
              <a:pPr algn="ctr"/>
              <a:t>8</a:t>
            </a:fld>
            <a:endParaRPr lang="en-US"/>
          </a:p>
        </p:txBody>
      </p:sp>
      <p:sp>
        <p:nvSpPr>
          <p:cNvPr id="3" name="Content Placeholder 2"/>
          <p:cNvSpPr>
            <a:spLocks noGrp="1"/>
          </p:cNvSpPr>
          <p:nvPr>
            <p:ph idx="4294967295"/>
          </p:nvPr>
        </p:nvSpPr>
        <p:spPr>
          <a:xfrm>
            <a:off x="1219081" y="595679"/>
            <a:ext cx="6799262" cy="1271860"/>
          </a:xfrm>
          <a:solidFill>
            <a:srgbClr val="F7FBC9"/>
          </a:solidFill>
          <a:ln>
            <a:solidFill>
              <a:srgbClr val="002060"/>
            </a:solidFill>
          </a:ln>
        </p:spPr>
        <p:txBody>
          <a:bodyPr>
            <a:normAutofit/>
          </a:bodyPr>
          <a:lstStyle/>
          <a:p>
            <a:pPr marL="0" indent="0" algn="ctr">
              <a:buNone/>
            </a:pPr>
            <a:r>
              <a:rPr lang="en-US" dirty="0" smtClean="0"/>
              <a:t>Kenai Peninsula Native Youth Leaders allow middle and high school students to learn and practice leadership skills through funded activities.</a:t>
            </a:r>
            <a:endParaRPr lang="en-US" dirty="0"/>
          </a:p>
        </p:txBody>
      </p:sp>
      <p:pic>
        <p:nvPicPr>
          <p:cNvPr id="2" name="Picture 1"/>
          <p:cNvPicPr>
            <a:picLocks noChangeAspect="1"/>
          </p:cNvPicPr>
          <p:nvPr/>
        </p:nvPicPr>
        <p:blipFill>
          <a:blip r:embed="rId9"/>
          <a:stretch>
            <a:fillRect/>
          </a:stretch>
        </p:blipFill>
        <p:spPr>
          <a:xfrm>
            <a:off x="1408890" y="2209800"/>
            <a:ext cx="6419644" cy="3615241"/>
          </a:xfrm>
          <a:prstGeom prst="rect">
            <a:avLst/>
          </a:prstGeom>
        </p:spPr>
      </p:pic>
      <p:pic>
        <p:nvPicPr>
          <p:cNvPr id="4" name="tmp30A7">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44.8367"/>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160175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3810000" cy="3139321"/>
          </a:xfrm>
          <a:prstGeom prst="rect">
            <a:avLst/>
          </a:prstGeom>
          <a:noFill/>
        </p:spPr>
        <p:txBody>
          <a:bodyPr wrap="square" rtlCol="0">
            <a:spAutoFit/>
          </a:bodyPr>
          <a:lstStyle/>
          <a:p>
            <a:pPr algn="ctr"/>
            <a:r>
              <a:rPr lang="en-US" dirty="0" smtClean="0"/>
              <a:t>Last year, VI tutors regularly served over 100 students in these middle schools:</a:t>
            </a:r>
          </a:p>
          <a:p>
            <a:endParaRPr lang="en-US" dirty="0" smtClean="0"/>
          </a:p>
          <a:p>
            <a:r>
              <a:rPr lang="en-US" dirty="0" err="1" smtClean="0"/>
              <a:t>Nanwalek</a:t>
            </a:r>
            <a:endParaRPr lang="en-US" dirty="0" smtClean="0"/>
          </a:p>
          <a:p>
            <a:r>
              <a:rPr lang="en-US" dirty="0" smtClean="0"/>
              <a:t>Nikiski Middle</a:t>
            </a:r>
          </a:p>
          <a:p>
            <a:r>
              <a:rPr lang="en-US" dirty="0" err="1" smtClean="0"/>
              <a:t>Ninilchik</a:t>
            </a:r>
            <a:endParaRPr lang="en-US" dirty="0" smtClean="0"/>
          </a:p>
          <a:p>
            <a:r>
              <a:rPr lang="en-US" dirty="0" smtClean="0"/>
              <a:t>Port Graham</a:t>
            </a:r>
          </a:p>
          <a:p>
            <a:r>
              <a:rPr lang="en-US" dirty="0"/>
              <a:t>Susan B English</a:t>
            </a:r>
          </a:p>
          <a:p>
            <a:r>
              <a:rPr lang="en-US" dirty="0"/>
              <a:t>Seward Middle</a:t>
            </a:r>
          </a:p>
          <a:p>
            <a:r>
              <a:rPr lang="en-US" dirty="0"/>
              <a:t>Soldotna </a:t>
            </a:r>
            <a:r>
              <a:rPr lang="en-US" dirty="0" smtClean="0"/>
              <a:t>Middle</a:t>
            </a:r>
          </a:p>
          <a:p>
            <a:r>
              <a:rPr lang="en-US" dirty="0" err="1" smtClean="0"/>
              <a:t>Tebughna</a:t>
            </a:r>
            <a:endParaRPr lang="en-US" dirty="0" smtClean="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4953000"/>
            <a:ext cx="1016000" cy="762000"/>
          </a:xfrm>
          <a:prstGeom prst="rect">
            <a:avLst/>
          </a:prstGeom>
          <a:ln>
            <a:solidFill>
              <a:schemeClr val="tx1"/>
            </a:solidFill>
          </a:ln>
        </p:spPr>
      </p:pic>
      <p:sp>
        <p:nvSpPr>
          <p:cNvPr id="6" name="Slide Number Placeholder 5"/>
          <p:cNvSpPr>
            <a:spLocks noGrp="1"/>
          </p:cNvSpPr>
          <p:nvPr>
            <p:ph type="sldNum" sz="quarter" idx="12"/>
          </p:nvPr>
        </p:nvSpPr>
        <p:spPr>
          <a:xfrm>
            <a:off x="7864570" y="6019800"/>
            <a:ext cx="395510" cy="279400"/>
          </a:xfrm>
          <a:solidFill>
            <a:srgbClr val="DFFAFD"/>
          </a:solidFill>
          <a:ln>
            <a:solidFill>
              <a:schemeClr val="tx1"/>
            </a:solidFill>
          </a:ln>
        </p:spPr>
        <p:txBody>
          <a:bodyPr/>
          <a:lstStyle/>
          <a:p>
            <a:pPr algn="ctr"/>
            <a:fld id="{6E96AF0D-D356-437A-BB16-2415A9938689}" type="slidenum">
              <a:rPr lang="en-US" smtClean="0"/>
              <a:pPr algn="ctr"/>
              <a:t>9</a:t>
            </a:fld>
            <a:endParaRPr lang="en-US"/>
          </a:p>
        </p:txBody>
      </p:sp>
      <p:sp>
        <p:nvSpPr>
          <p:cNvPr id="8" name="TextBox 7"/>
          <p:cNvSpPr txBox="1"/>
          <p:nvPr/>
        </p:nvSpPr>
        <p:spPr>
          <a:xfrm>
            <a:off x="4548447" y="2438400"/>
            <a:ext cx="3810000" cy="2031325"/>
          </a:xfrm>
          <a:prstGeom prst="rect">
            <a:avLst/>
          </a:prstGeom>
          <a:noFill/>
        </p:spPr>
        <p:txBody>
          <a:bodyPr wrap="square" rtlCol="0">
            <a:spAutoFit/>
          </a:bodyPr>
          <a:lstStyle/>
          <a:p>
            <a:pPr algn="ctr"/>
            <a:r>
              <a:rPr lang="en-US" dirty="0" smtClean="0"/>
              <a:t>18 students participated in Alaska Native Science and Engineering Program (ANSEP) Middle School Academy for 12 days in February</a:t>
            </a:r>
          </a:p>
          <a:p>
            <a:endParaRPr lang="en-US" dirty="0" smtClean="0"/>
          </a:p>
          <a:p>
            <a:pPr algn="ctr"/>
            <a:r>
              <a:rPr lang="en-US" dirty="0" smtClean="0"/>
              <a:t>24 students participated in ANSEP’s 5 day summer workshops</a:t>
            </a:r>
          </a:p>
        </p:txBody>
      </p:sp>
      <p:pic>
        <p:nvPicPr>
          <p:cNvPr id="9" name="tmp1EB9">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24.1111"/>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84940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B989E0B7-5246-4A1A-8CDD-8230EB330612}"/>
  <p:tag name="ATHENA.CUSTOMXMLCONTENT" val="&lt;?xml version=&quot;1.0&quot;?&gt;&lt;athena xmlns=&quot;http://schemas.microsoft.com/edu/athena&quot; version=&quot;0.1.3885.0&quot;&gt;&lt;timings duration=&quot;33601&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8BD14637-F464-4CE8-BC35-7D6467DACB53}"/>
  <p:tag name="ATHENA.CUSTOMXMLCONTENT" val="&lt;?xml version=&quot;1.0&quot;?&gt;&lt;athena xmlns=&quot;http://schemas.microsoft.com/edu/athena&quot; version=&quot;0.1.3885.0&quot;&gt;&lt;media streamable=&quot;true&quot; recordStart=&quot;0&quot; recordEnd=&quot;29503&quot; recordLength=&quot;29581&quot; audioOnly=&quot;true&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1D8253EB-D3B7-42FC-8471-FA12587F2219}"/>
  <p:tag name="ATHENA.CUSTOMXMLCONTENT" val="&lt;?xml version=&quot;1.0&quot;?&gt;&lt;athena xmlns=&quot;http://schemas.microsoft.com/edu/athena&quot; version=&quot;0.1.3885.0&quot;&gt;&lt;timings duration=&quot;32631&quot;/&gt;&lt;/athena&gt;"/>
</p:tagLst>
</file>

<file path=ppt/tags/tag12.xml><?xml version="1.0" encoding="utf-8"?>
<p:tagLst xmlns:a="http://schemas.openxmlformats.org/drawingml/2006/main" xmlns:r="http://schemas.openxmlformats.org/officeDocument/2006/relationships" xmlns:p="http://schemas.openxmlformats.org/presentationml/2006/main">
  <p:tag name="ATHENA.CUSTOMXMLID" val="{CD57026C-0B3E-4B3D-9098-07D7930E24A9}"/>
  <p:tag name="ATHENA.CUSTOMXMLCONTENT" val="&lt;?xml version=&quot;1.0&quot;?&gt;&lt;athena xmlns=&quot;http://schemas.microsoft.com/edu/athena&quot; version=&quot;0.1.3885.0&quot;&gt;&lt;media streamable=&quot;true&quot; recordStart=&quot;0&quot; recordEnd=&quot;32631&quot; recordLength=&quot;32693&quot; audioOnly=&quot;true&quot;/&gt;&lt;/athena&gt;"/>
</p:tagLst>
</file>

<file path=ppt/tags/tag13.xml><?xml version="1.0" encoding="utf-8"?>
<p:tagLst xmlns:a="http://schemas.openxmlformats.org/drawingml/2006/main" xmlns:r="http://schemas.openxmlformats.org/officeDocument/2006/relationships" xmlns:p="http://schemas.openxmlformats.org/presentationml/2006/main">
  <p:tag name="ATHENA.CUSTOMXMLID" val="{C728B5E5-ADF8-4DD3-A07B-78335E05AA62}"/>
  <p:tag name="ATHENA.CUSTOMXMLCONTENT" val="&lt;?xml version=&quot;1.0&quot;?&gt;&lt;athena xmlns=&quot;http://schemas.microsoft.com/edu/athena&quot; version=&quot;0.1.3885.0&quot;&gt;&lt;timings duration=&quot;6825&quot;/&gt;&lt;/athena&gt;"/>
</p:tagLst>
</file>

<file path=ppt/tags/tag14.xml><?xml version="1.0" encoding="utf-8"?>
<p:tagLst xmlns:a="http://schemas.openxmlformats.org/drawingml/2006/main" xmlns:r="http://schemas.openxmlformats.org/officeDocument/2006/relationships" xmlns:p="http://schemas.openxmlformats.org/presentationml/2006/main">
  <p:tag name="ATHENA.CUSTOMXMLID" val="{58989DD1-9B1D-4AD0-A681-5ACE0561BD4D}"/>
  <p:tag name="ATHENA.CUSTOMXMLCONTENT" val="&lt;?xml version=&quot;1.0&quot;?&gt;&lt;athena xmlns=&quot;http://schemas.microsoft.com/edu/athena&quot; version=&quot;0.1.3885.0&quot;&gt;&lt;media streamable=&quot;true&quot; recordStart=&quot;0&quot; recordEnd=&quot;6825&quot; recordLength=&quot;6873&quot; audioOnly=&quot;true&quot;/&gt;&lt;/athena&gt;"/>
</p:tagLst>
</file>

<file path=ppt/tags/tag15.xml><?xml version="1.0" encoding="utf-8"?>
<p:tagLst xmlns:a="http://schemas.openxmlformats.org/drawingml/2006/main" xmlns:r="http://schemas.openxmlformats.org/officeDocument/2006/relationships" xmlns:p="http://schemas.openxmlformats.org/presentationml/2006/main">
  <p:tag name="ATHENA.CUSTOMXMLID" val="{EED8A5BD-57D3-4F88-8138-27E0EFF2E094}"/>
  <p:tag name="ATHENA.CUSTOMXMLCONTENT" val="&lt;?xml version=&quot;1.0&quot;?&gt;&lt;athena xmlns=&quot;http://schemas.microsoft.com/edu/athena&quot; version=&quot;0.1.3885.0&quot;&gt;&lt;timings duration=&quot;19367&quot;/&gt;&lt;/athena&gt;"/>
</p:tagLst>
</file>

<file path=ppt/tags/tag16.xml><?xml version="1.0" encoding="utf-8"?>
<p:tagLst xmlns:a="http://schemas.openxmlformats.org/drawingml/2006/main" xmlns:r="http://schemas.openxmlformats.org/officeDocument/2006/relationships" xmlns:p="http://schemas.openxmlformats.org/presentationml/2006/main">
  <p:tag name="ATHENA.CUSTOMXMLID" val="{4EF2CB82-8B0A-4FCB-9963-BF3544E517D1}"/>
  <p:tag name="ATHENA.CUSTOMXMLCONTENT" val="&lt;?xml version=&quot;1.0&quot;?&gt;&lt;athena xmlns=&quot;http://schemas.microsoft.com/edu/athena&quot; version=&quot;0.1.3885.0&quot;&gt;&lt;media streamable=&quot;true&quot; recordStart=&quot;0&quot; recordEnd=&quot;19367&quot; recordLength=&quot;19411&quot; audioOnly=&quot;true&quot;/&gt;&lt;/athena&gt;"/>
</p:tagLst>
</file>

<file path=ppt/tags/tag17.xml><?xml version="1.0" encoding="utf-8"?>
<p:tagLst xmlns:a="http://schemas.openxmlformats.org/drawingml/2006/main" xmlns:r="http://schemas.openxmlformats.org/officeDocument/2006/relationships" xmlns:p="http://schemas.openxmlformats.org/presentationml/2006/main">
  <p:tag name="ATHENA.CUSTOMXMLID" val="{356852C4-9046-477B-8E25-F88AAD583B72}"/>
  <p:tag name="ATHENA.CUSTOMXMLCONTENT" val="&lt;?xml version=&quot;1.0&quot;?&gt;&lt;athena xmlns=&quot;http://schemas.microsoft.com/edu/athena&quot; version=&quot;0.1.3885.0&quot;&gt;&lt;timings duration=&quot;17437&quot;/&gt;&lt;/athena&gt;"/>
</p:tagLst>
</file>

<file path=ppt/tags/tag18.xml><?xml version="1.0" encoding="utf-8"?>
<p:tagLst xmlns:a="http://schemas.openxmlformats.org/drawingml/2006/main" xmlns:r="http://schemas.openxmlformats.org/officeDocument/2006/relationships" xmlns:p="http://schemas.openxmlformats.org/presentationml/2006/main">
  <p:tag name="ATHENA.CUSTOMXMLID" val="{BFEECC0B-00CD-4935-8789-9104036E8B70}"/>
  <p:tag name="ATHENA.CUSTOMXMLCONTENT" val="&lt;?xml version=&quot;1.0&quot;?&gt;&lt;athena xmlns=&quot;http://schemas.microsoft.com/edu/athena&quot; version=&quot;0.1.3885.0&quot;&gt;&lt;media streamable=&quot;true&quot; recordStart=&quot;0&quot; recordEnd=&quot;17437&quot; recordLength=&quot;17461&quot; audioOnly=&quot;true&quot;/&gt;&lt;/athena&gt;"/>
</p:tagLst>
</file>

<file path=ppt/tags/tag19.xml><?xml version="1.0" encoding="utf-8"?>
<p:tagLst xmlns:a="http://schemas.openxmlformats.org/drawingml/2006/main" xmlns:r="http://schemas.openxmlformats.org/officeDocument/2006/relationships" xmlns:p="http://schemas.openxmlformats.org/presentationml/2006/main">
  <p:tag name="ATHENA.CUSTOMXMLID" val="{BE458060-CC47-477C-A0B1-65A96ABA929D}"/>
  <p:tag name="ATHENA.CUSTOMXMLCONTENT" val="&lt;?xml version=&quot;1.0&quot;?&gt;&lt;athena xmlns=&quot;http://schemas.microsoft.com/edu/athena&quot; version=&quot;0.1.3885.0&quot;&gt;&lt;timings duration=&quot;6201&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3EA54278-6B9E-4471-9363-1869AA69AA3F}"/>
  <p:tag name="ATHENA.CUSTOMXMLCONTENT" val="&lt;?xml version=&quot;1.0&quot;?&gt;&lt;athena xmlns=&quot;http://schemas.microsoft.com/edu/athena&quot; version=&quot;0.1.3885.0&quot;&gt;&lt;media streamable=&quot;true&quot; recordStart=&quot;0&quot; recordEnd=&quot;33601&quot; recordLength=&quot;33668&quot; audioOnly=&quot;true&quot;/&gt;&lt;/athena&gt;"/>
</p:tagLst>
</file>

<file path=ppt/tags/tag20.xml><?xml version="1.0" encoding="utf-8"?>
<p:tagLst xmlns:a="http://schemas.openxmlformats.org/drawingml/2006/main" xmlns:r="http://schemas.openxmlformats.org/officeDocument/2006/relationships" xmlns:p="http://schemas.openxmlformats.org/presentationml/2006/main">
  <p:tag name="ATHENA.CUSTOMXMLID" val="{9F0F1CC0-DAD0-4BC8-B024-80383A89F9F7}"/>
  <p:tag name="ATHENA.CUSTOMXMLCONTENT" val="&lt;?xml version=&quot;1.0&quot;?&gt;&lt;athena xmlns=&quot;http://schemas.microsoft.com/edu/athena&quot; version=&quot;0.1.3885.0&quot;&gt;&lt;media streamable=&quot;true&quot; recordStart=&quot;0&quot; recordEnd=&quot;6201&quot; recordLength=&quot;6246&quot; audioOnly=&quot;true&quot;/&gt;&lt;/athena&gt;"/>
</p:tagLst>
</file>

<file path=ppt/tags/tag21.xml><?xml version="1.0" encoding="utf-8"?>
<p:tagLst xmlns:a="http://schemas.openxmlformats.org/drawingml/2006/main" xmlns:r="http://schemas.openxmlformats.org/officeDocument/2006/relationships" xmlns:p="http://schemas.openxmlformats.org/presentationml/2006/main">
  <p:tag name="ATHENA.CUSTOMXMLID" val="{F1AD4482-4A0F-4ED6-B39F-40E67B75A77D}"/>
  <p:tag name="ATHENA.CUSTOMXMLCONTENT" val="&lt;?xml version=&quot;1.0&quot;?&gt;&lt;athena xmlns=&quot;http://schemas.microsoft.com/edu/athena&quot; version=&quot;0.1.3885.0&quot;&gt;&lt;timings duration=&quot;13435&quot;/&gt;&lt;/athena&gt;"/>
</p:tagLst>
</file>

<file path=ppt/tags/tag22.xml><?xml version="1.0" encoding="utf-8"?>
<p:tagLst xmlns:a="http://schemas.openxmlformats.org/drawingml/2006/main" xmlns:r="http://schemas.openxmlformats.org/officeDocument/2006/relationships" xmlns:p="http://schemas.openxmlformats.org/presentationml/2006/main">
  <p:tag name="ATHENA.CUSTOMXMLID" val="{F51D4215-785E-4BAB-B226-C4C881DF4E4E}"/>
  <p:tag name="ATHENA.CUSTOMXMLCONTENT" val="&lt;?xml version=&quot;1.0&quot;?&gt;&lt;athena xmlns=&quot;http://schemas.microsoft.com/edu/athena&quot; version=&quot;0.1.3885.0&quot;&gt;&lt;media streamable=&quot;true&quot; recordStart=&quot;0&quot; recordEnd=&quot;13435&quot; recordLength=&quot;13490&quot; audioOnly=&quot;true&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3EE55FF2-1109-459B-BC86-BF15A5C70B1F}"/>
  <p:tag name="ATHENA.CUSTOMXMLCONTENT" val="&lt;?xml version=&quot;1.0&quot;?&gt;&lt;athena xmlns=&quot;http://schemas.microsoft.com/edu/athena&quot; version=&quot;0.1.3885.0&quot;&gt;&lt;timings duration=&quot;13472&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EDDEE49E-4416-4849-97EB-71E11809A09F}"/>
  <p:tag name="ATHENA.CUSTOMXMLCONTENT" val="&lt;?xml version=&quot;1.0&quot;?&gt;&lt;athena xmlns=&quot;http://schemas.microsoft.com/edu/athena&quot; version=&quot;0.1.3885.0&quot;&gt;&lt;media streamable=&quot;true&quot; recordStart=&quot;0&quot; recordEnd=&quot;13472&quot; recordLength=&quot;13490&quot; audioOnly=&quot;true&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A054A29A-EB90-47D1-AD1D-F238A27FC87D}"/>
  <p:tag name="ATHENA.CUSTOMXMLCONTENT" val="&lt;?xml version=&quot;1.0&quot;?&gt;&lt;athena xmlns=&quot;http://schemas.microsoft.com/edu/athena&quot; version=&quot;0.1.3885.0&quot;&gt;&lt;timings duration=&quot;16741&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95FDE20B-282B-4ECC-8848-AD2695477262}"/>
  <p:tag name="ATHENA.CUSTOMXMLCONTENT" val="&lt;?xml version=&quot;1.0&quot;?&gt;&lt;athena xmlns=&quot;http://schemas.microsoft.com/edu/athena&quot; version=&quot;0.1.3885.0&quot;&gt;&lt;media streamable=&quot;true&quot; recordStart=&quot;0&quot; recordEnd=&quot;16741&quot; recordLength=&quot;16811&quot; audioOnly=&quot;true&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C30A0AED-B5B2-44C4-B8C3-88B2120FEB78}"/>
  <p:tag name="ATHENA.CUSTOMXMLCONTENT" val="&lt;?xml version=&quot;1.0&quot;?&gt;&lt;athena xmlns=&quot;http://schemas.microsoft.com/edu/athena&quot; version=&quot;0.1.3885.0&quot;&gt;&lt;timings duration=&quot;44277&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B1C3D9ED-674C-4C63-AEF6-64402B1C9929}"/>
  <p:tag name="ATHENA.CUSTOMXMLCONTENT" val="&lt;?xml version=&quot;1.0&quot;?&gt;&lt;athena xmlns=&quot;http://schemas.microsoft.com/edu/athena&quot; version=&quot;0.1.3885.0&quot;&gt;&lt;media streamable=&quot;true&quot; recordStart=&quot;0&quot; recordEnd=&quot;44277&quot; recordLength=&quot;44327&quot; audioOnly=&quot;true&quot;/&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0284B12B-CB8E-4DF6-9EA9-06148247F394}"/>
  <p:tag name="ATHENA.CUSTOMXMLCONTENT" val="&lt;?xml version=&quot;1.0&quot;?&gt;&lt;athena xmlns=&quot;http://schemas.microsoft.com/edu/athena&quot; version=&quot;0.1.3885.0&quot;&gt;&lt;timings duration=&quot;29503&quot;/&gt;&lt;/athena&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885.0">
  <media streamable="true" recordStart="0" recordEnd="6825" recordLength="6873" audioOnly="true"/>
</athena>
</file>

<file path=customXml/item10.xml><?xml version="1.0" encoding="utf-8"?>
<athena xmlns="http://schemas.microsoft.com/edu/athena" version="0.1.3885.0">
  <media streamable="true" recordStart="0" recordEnd="29503" recordLength="29581" audioOnly="true"/>
</athena>
</file>

<file path=customXml/item11.xml><?xml version="1.0" encoding="utf-8"?>
<athena xmlns="http://schemas.microsoft.com/edu/athena" version="0.1.3885.0">
  <timings duration="32631"/>
</athena>
</file>

<file path=customXml/item12.xml><?xml version="1.0" encoding="utf-8"?>
<athena xmlns="http://schemas.microsoft.com/edu/athena" version="0.1.3885.0">
  <timings duration="13472"/>
</athena>
</file>

<file path=customXml/item13.xml><?xml version="1.0" encoding="utf-8"?>
<athena xmlns="http://schemas.microsoft.com/edu/athena" version="0.1.3885.0">
  <timings duration="17437"/>
</athena>
</file>

<file path=customXml/item14.xml><?xml version="1.0" encoding="utf-8"?>
<athena xmlns="http://schemas.microsoft.com/edu/athena" version="0.1.3885.0">
  <media streamable="true" recordStart="0" recordEnd="13472" recordLength="13490" audioOnly="true"/>
</athena>
</file>

<file path=customXml/item15.xml><?xml version="1.0" encoding="utf-8"?>
<athena xmlns="http://schemas.microsoft.com/edu/athena" version="0.1.3885.0">
  <timings duration="6201"/>
</athena>
</file>

<file path=customXml/item16.xml><?xml version="1.0" encoding="utf-8"?>
<athena xmlns="http://schemas.microsoft.com/edu/athena" version="0.1.3885.0">
  <media streamable="true" recordStart="0" recordEnd="17437" recordLength="17461" audioOnly="true"/>
</athena>
</file>

<file path=customXml/item17.xml><?xml version="1.0" encoding="utf-8"?>
<athena xmlns="http://schemas.microsoft.com/edu/athena" version="0.1.3885.0">
  <media streamable="true" recordStart="0" recordEnd="32631" recordLength="32693" audioOnly="true"/>
</athena>
</file>

<file path=customXml/item18.xml><?xml version="1.0" encoding="utf-8"?>
<athena xmlns="http://schemas.microsoft.com/edu/athena" version="0.1.3885.0">
  <timings duration="6825"/>
</athena>
</file>

<file path=customXml/item19.xml><?xml version="1.0" encoding="utf-8"?>
<athena xmlns="http://schemas.microsoft.com/edu/athena" version="0.1.3885.0">
  <timings duration="13435"/>
</athena>
</file>

<file path=customXml/item2.xml><?xml version="1.0" encoding="utf-8"?>
<athena xmlns="http://schemas.microsoft.com/edu/athena" version="0.1.3885.0">
  <media streamable="true" recordStart="0" recordEnd="44277" recordLength="44327" audioOnly="true"/>
</athena>
</file>

<file path=customXml/item20.xml><?xml version="1.0" encoding="utf-8"?>
<athena xmlns="http://schemas.microsoft.com/edu/athena" version="0.1.3885.0">
  <timings duration="33601"/>
</athena>
</file>

<file path=customXml/item21.xml><?xml version="1.0" encoding="utf-8"?>
<athena xmlns="http://schemas.microsoft.com/edu/athena" version="0.1.3885.0">
  <media streamable="true" recordStart="0" recordEnd="13435" recordLength="13490" audioOnly="true"/>
</athena>
</file>

<file path=customXml/item22.xml><?xml version="1.0" encoding="utf-8"?>
<athena xmlns="http://schemas.microsoft.com/edu/athena" version="0.1.3885.0">
  <timings duration="29503"/>
</athena>
</file>

<file path=customXml/item3.xml><?xml version="1.0" encoding="utf-8"?>
<athena xmlns="http://schemas.microsoft.com/edu/athena" version="0.1.3885.0">
  <media streamable="true" recordStart="0" recordEnd="16741" recordLength="16811" audioOnly="true"/>
</athena>
</file>

<file path=customXml/item4.xml><?xml version="1.0" encoding="utf-8"?>
<athena xmlns="http://schemas.microsoft.com/edu/athena" version="0.1.3885.0">
  <timings duration="16741"/>
</athena>
</file>

<file path=customXml/item5.xml><?xml version="1.0" encoding="utf-8"?>
<athena xmlns="http://schemas.microsoft.com/edu/athena" version="0.1.3885.0">
  <media streamable="true" recordStart="0" recordEnd="33601" recordLength="33668" audioOnly="true"/>
</athena>
</file>

<file path=customXml/item6.xml><?xml version="1.0" encoding="utf-8"?>
<athena xmlns="http://schemas.microsoft.com/edu/athena" version="0.1.3885.0">
  <timings duration="19367"/>
</athena>
</file>

<file path=customXml/item7.xml><?xml version="1.0" encoding="utf-8"?>
<athena xmlns="http://schemas.microsoft.com/edu/athena" version="0.1.3885.0">
  <media streamable="true" recordStart="0" recordEnd="6201" recordLength="6246" audioOnly="true"/>
</athena>
</file>

<file path=customXml/item8.xml><?xml version="1.0" encoding="utf-8"?>
<athena xmlns="http://schemas.microsoft.com/edu/athena" version="0.1.3885.0">
  <media streamable="true" recordStart="0" recordEnd="19367" recordLength="19411" audioOnly="true"/>
</athena>
</file>

<file path=customXml/item9.xml><?xml version="1.0" encoding="utf-8"?>
<athena xmlns="http://schemas.microsoft.com/edu/athena" version="0.1.3885.0">
  <timings duration="44277"/>
</athena>
</file>

<file path=customXml/itemProps1.xml><?xml version="1.0" encoding="utf-8"?>
<ds:datastoreItem xmlns:ds="http://schemas.openxmlformats.org/officeDocument/2006/customXml" ds:itemID="{58989DD1-9B1D-4AD0-A681-5ACE0561BD4D}">
  <ds:schemaRefs>
    <ds:schemaRef ds:uri="http://schemas.microsoft.com/edu/athena"/>
  </ds:schemaRefs>
</ds:datastoreItem>
</file>

<file path=customXml/itemProps10.xml><?xml version="1.0" encoding="utf-8"?>
<ds:datastoreItem xmlns:ds="http://schemas.openxmlformats.org/officeDocument/2006/customXml" ds:itemID="{8BD14637-F464-4CE8-BC35-7D6467DACB53}">
  <ds:schemaRefs>
    <ds:schemaRef ds:uri="http://schemas.microsoft.com/edu/athena"/>
  </ds:schemaRefs>
</ds:datastoreItem>
</file>

<file path=customXml/itemProps11.xml><?xml version="1.0" encoding="utf-8"?>
<ds:datastoreItem xmlns:ds="http://schemas.openxmlformats.org/officeDocument/2006/customXml" ds:itemID="{1D8253EB-D3B7-42FC-8471-FA12587F2219}">
  <ds:schemaRefs>
    <ds:schemaRef ds:uri="http://schemas.microsoft.com/edu/athena"/>
  </ds:schemaRefs>
</ds:datastoreItem>
</file>

<file path=customXml/itemProps12.xml><?xml version="1.0" encoding="utf-8"?>
<ds:datastoreItem xmlns:ds="http://schemas.openxmlformats.org/officeDocument/2006/customXml" ds:itemID="{3EE55FF2-1109-459B-BC86-BF15A5C70B1F}">
  <ds:schemaRefs>
    <ds:schemaRef ds:uri="http://schemas.microsoft.com/edu/athena"/>
  </ds:schemaRefs>
</ds:datastoreItem>
</file>

<file path=customXml/itemProps13.xml><?xml version="1.0" encoding="utf-8"?>
<ds:datastoreItem xmlns:ds="http://schemas.openxmlformats.org/officeDocument/2006/customXml" ds:itemID="{356852C4-9046-477B-8E25-F88AAD583B72}">
  <ds:schemaRefs>
    <ds:schemaRef ds:uri="http://schemas.microsoft.com/edu/athena"/>
  </ds:schemaRefs>
</ds:datastoreItem>
</file>

<file path=customXml/itemProps14.xml><?xml version="1.0" encoding="utf-8"?>
<ds:datastoreItem xmlns:ds="http://schemas.openxmlformats.org/officeDocument/2006/customXml" ds:itemID="{EDDEE49E-4416-4849-97EB-71E11809A09F}">
  <ds:schemaRefs>
    <ds:schemaRef ds:uri="http://schemas.microsoft.com/edu/athena"/>
  </ds:schemaRefs>
</ds:datastoreItem>
</file>

<file path=customXml/itemProps15.xml><?xml version="1.0" encoding="utf-8"?>
<ds:datastoreItem xmlns:ds="http://schemas.openxmlformats.org/officeDocument/2006/customXml" ds:itemID="{BE458060-CC47-477C-A0B1-65A96ABA929D}">
  <ds:schemaRefs>
    <ds:schemaRef ds:uri="http://schemas.microsoft.com/edu/athena"/>
  </ds:schemaRefs>
</ds:datastoreItem>
</file>

<file path=customXml/itemProps16.xml><?xml version="1.0" encoding="utf-8"?>
<ds:datastoreItem xmlns:ds="http://schemas.openxmlformats.org/officeDocument/2006/customXml" ds:itemID="{BFEECC0B-00CD-4935-8789-9104036E8B70}">
  <ds:schemaRefs>
    <ds:schemaRef ds:uri="http://schemas.microsoft.com/edu/athena"/>
  </ds:schemaRefs>
</ds:datastoreItem>
</file>

<file path=customXml/itemProps17.xml><?xml version="1.0" encoding="utf-8"?>
<ds:datastoreItem xmlns:ds="http://schemas.openxmlformats.org/officeDocument/2006/customXml" ds:itemID="{CD57026C-0B3E-4B3D-9098-07D7930E24A9}">
  <ds:schemaRefs>
    <ds:schemaRef ds:uri="http://schemas.microsoft.com/edu/athena"/>
  </ds:schemaRefs>
</ds:datastoreItem>
</file>

<file path=customXml/itemProps18.xml><?xml version="1.0" encoding="utf-8"?>
<ds:datastoreItem xmlns:ds="http://schemas.openxmlformats.org/officeDocument/2006/customXml" ds:itemID="{C728B5E5-ADF8-4DD3-A07B-78335E05AA62}">
  <ds:schemaRefs>
    <ds:schemaRef ds:uri="http://schemas.microsoft.com/edu/athena"/>
  </ds:schemaRefs>
</ds:datastoreItem>
</file>

<file path=customXml/itemProps19.xml><?xml version="1.0" encoding="utf-8"?>
<ds:datastoreItem xmlns:ds="http://schemas.openxmlformats.org/officeDocument/2006/customXml" ds:itemID="{F1AD4482-4A0F-4ED6-B39F-40E67B75A77D}">
  <ds:schemaRefs>
    <ds:schemaRef ds:uri="http://schemas.microsoft.com/edu/athena"/>
  </ds:schemaRefs>
</ds:datastoreItem>
</file>

<file path=customXml/itemProps2.xml><?xml version="1.0" encoding="utf-8"?>
<ds:datastoreItem xmlns:ds="http://schemas.openxmlformats.org/officeDocument/2006/customXml" ds:itemID="{B1C3D9ED-674C-4C63-AEF6-64402B1C9929}">
  <ds:schemaRefs>
    <ds:schemaRef ds:uri="http://schemas.microsoft.com/edu/athena"/>
  </ds:schemaRefs>
</ds:datastoreItem>
</file>

<file path=customXml/itemProps20.xml><?xml version="1.0" encoding="utf-8"?>
<ds:datastoreItem xmlns:ds="http://schemas.openxmlformats.org/officeDocument/2006/customXml" ds:itemID="{B989E0B7-5246-4A1A-8CDD-8230EB330612}">
  <ds:schemaRefs>
    <ds:schemaRef ds:uri="http://schemas.microsoft.com/edu/athena"/>
  </ds:schemaRefs>
</ds:datastoreItem>
</file>

<file path=customXml/itemProps21.xml><?xml version="1.0" encoding="utf-8"?>
<ds:datastoreItem xmlns:ds="http://schemas.openxmlformats.org/officeDocument/2006/customXml" ds:itemID="{F51D4215-785E-4BAB-B226-C4C881DF4E4E}">
  <ds:schemaRefs>
    <ds:schemaRef ds:uri="http://schemas.microsoft.com/edu/athena"/>
  </ds:schemaRefs>
</ds:datastoreItem>
</file>

<file path=customXml/itemProps22.xml><?xml version="1.0" encoding="utf-8"?>
<ds:datastoreItem xmlns:ds="http://schemas.openxmlformats.org/officeDocument/2006/customXml" ds:itemID="{0284B12B-CB8E-4DF6-9EA9-06148247F394}">
  <ds:schemaRefs>
    <ds:schemaRef ds:uri="http://schemas.microsoft.com/edu/athena"/>
  </ds:schemaRefs>
</ds:datastoreItem>
</file>

<file path=customXml/itemProps3.xml><?xml version="1.0" encoding="utf-8"?>
<ds:datastoreItem xmlns:ds="http://schemas.openxmlformats.org/officeDocument/2006/customXml" ds:itemID="{95FDE20B-282B-4ECC-8848-AD2695477262}">
  <ds:schemaRefs>
    <ds:schemaRef ds:uri="http://schemas.microsoft.com/edu/athena"/>
  </ds:schemaRefs>
</ds:datastoreItem>
</file>

<file path=customXml/itemProps4.xml><?xml version="1.0" encoding="utf-8"?>
<ds:datastoreItem xmlns:ds="http://schemas.openxmlformats.org/officeDocument/2006/customXml" ds:itemID="{A054A29A-EB90-47D1-AD1D-F238A27FC87D}">
  <ds:schemaRefs>
    <ds:schemaRef ds:uri="http://schemas.microsoft.com/edu/athena"/>
  </ds:schemaRefs>
</ds:datastoreItem>
</file>

<file path=customXml/itemProps5.xml><?xml version="1.0" encoding="utf-8"?>
<ds:datastoreItem xmlns:ds="http://schemas.openxmlformats.org/officeDocument/2006/customXml" ds:itemID="{3EA54278-6B9E-4471-9363-1869AA69AA3F}">
  <ds:schemaRefs>
    <ds:schemaRef ds:uri="http://schemas.microsoft.com/edu/athena"/>
  </ds:schemaRefs>
</ds:datastoreItem>
</file>

<file path=customXml/itemProps6.xml><?xml version="1.0" encoding="utf-8"?>
<ds:datastoreItem xmlns:ds="http://schemas.openxmlformats.org/officeDocument/2006/customXml" ds:itemID="{EED8A5BD-57D3-4F88-8138-27E0EFF2E094}">
  <ds:schemaRefs>
    <ds:schemaRef ds:uri="http://schemas.microsoft.com/edu/athena"/>
  </ds:schemaRefs>
</ds:datastoreItem>
</file>

<file path=customXml/itemProps7.xml><?xml version="1.0" encoding="utf-8"?>
<ds:datastoreItem xmlns:ds="http://schemas.openxmlformats.org/officeDocument/2006/customXml" ds:itemID="{9F0F1CC0-DAD0-4BC8-B024-80383A89F9F7}">
  <ds:schemaRefs>
    <ds:schemaRef ds:uri="http://schemas.microsoft.com/edu/athena"/>
  </ds:schemaRefs>
</ds:datastoreItem>
</file>

<file path=customXml/itemProps8.xml><?xml version="1.0" encoding="utf-8"?>
<ds:datastoreItem xmlns:ds="http://schemas.openxmlformats.org/officeDocument/2006/customXml" ds:itemID="{4EF2CB82-8B0A-4FCB-9963-BF3544E517D1}">
  <ds:schemaRefs>
    <ds:schemaRef ds:uri="http://schemas.microsoft.com/edu/athena"/>
  </ds:schemaRefs>
</ds:datastoreItem>
</file>

<file path=customXml/itemProps9.xml><?xml version="1.0" encoding="utf-8"?>
<ds:datastoreItem xmlns:ds="http://schemas.openxmlformats.org/officeDocument/2006/customXml" ds:itemID="{C30A0AED-B5B2-44C4-B8C3-88B2120FEB78}">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Organic</Template>
  <TotalTime>4309</TotalTime>
  <Words>299</Words>
  <Application>Microsoft Office PowerPoint</Application>
  <PresentationFormat>On-screen Show (4:3)</PresentationFormat>
  <Paragraphs>81</Paragraphs>
  <Slides>11</Slides>
  <Notes>9</Notes>
  <HiddenSlides>0</HiddenSlides>
  <MMClips>11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Garamond</vt:lpstr>
      <vt:lpstr>Times New Roman</vt:lpstr>
      <vt:lpstr>Organic</vt:lpstr>
      <vt:lpstr>Acrobat Document</vt:lpstr>
      <vt:lpstr>    Federal Programs Title VI Indian Education </vt:lpstr>
      <vt:lpstr>Title VI</vt:lpstr>
      <vt:lpstr>Title VI</vt:lpstr>
      <vt:lpstr> </vt:lpstr>
      <vt:lpstr>PowerPoint Presentation</vt:lpstr>
      <vt:lpstr>What do Title VI funds support?</vt:lpstr>
      <vt:lpstr>PowerPoint Presentation</vt:lpstr>
      <vt:lpstr>PowerPoint Presentation</vt:lpstr>
      <vt:lpstr>PowerPoint Presentation</vt:lpstr>
      <vt:lpstr>PowerPoint Presentation</vt:lpstr>
      <vt:lpstr>Federal Programs District Office Personnel</vt:lpstr>
    </vt:vector>
  </TitlesOfParts>
  <Company>KPBSD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dc:title>
  <dc:creator>Sandy Miller (Title I)</dc:creator>
  <cp:lastModifiedBy>Tim Vlasak</cp:lastModifiedBy>
  <cp:revision>161</cp:revision>
  <cp:lastPrinted>2016-08-22T20:18:27Z</cp:lastPrinted>
  <dcterms:created xsi:type="dcterms:W3CDTF">2013-04-12T15:54:15Z</dcterms:created>
  <dcterms:modified xsi:type="dcterms:W3CDTF">2016-09-02T23:54:39Z</dcterms:modified>
</cp:coreProperties>
</file>